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2"/>
  </p:notesMasterIdLst>
  <p:sldIdLst>
    <p:sldId id="315" r:id="rId3"/>
    <p:sldId id="310" r:id="rId4"/>
    <p:sldId id="256" r:id="rId5"/>
    <p:sldId id="328" r:id="rId6"/>
    <p:sldId id="329" r:id="rId7"/>
    <p:sldId id="317" r:id="rId8"/>
    <p:sldId id="319" r:id="rId9"/>
    <p:sldId id="320" r:id="rId10"/>
    <p:sldId id="321" r:id="rId11"/>
    <p:sldId id="322" r:id="rId12"/>
    <p:sldId id="327" r:id="rId13"/>
    <p:sldId id="324" r:id="rId14"/>
    <p:sldId id="314" r:id="rId15"/>
    <p:sldId id="264" r:id="rId16"/>
    <p:sldId id="268" r:id="rId17"/>
    <p:sldId id="303" r:id="rId18"/>
    <p:sldId id="304" r:id="rId19"/>
    <p:sldId id="313" r:id="rId20"/>
    <p:sldId id="309" r:id="rId2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25" d="100"/>
          <a:sy n="125" d="100"/>
        </p:scale>
        <p:origin x="1230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4.11.2024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www.rehberlikservisim.com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pPr/>
              <a:t>4.11.2024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www.rehberlikservisim.com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4.11.2024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" y="0"/>
            <a:ext cx="9136339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Bahanelerden Kurtulmak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Ödül-Ceza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95480" y="1263558"/>
            <a:ext cx="3919330" cy="26776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Sınav; sınav tarihinde, sınav salonunda, sınav gününde değil daha öncesinden ya kazanılır ya kaybedilir. </a:t>
            </a:r>
          </a:p>
          <a:p>
            <a:pPr algn="ctr"/>
            <a:r>
              <a:rPr lang="tr-TR" sz="2400" dirty="0"/>
              <a:t>Eğer kazanamayacağınızı düşünürseniz, kazanamazsınız. </a:t>
            </a:r>
          </a:p>
        </p:txBody>
      </p:sp>
      <p:sp>
        <p:nvSpPr>
          <p:cNvPr id="4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KAZANMANIN FORMÜLÜ</a:t>
            </a:r>
          </a:p>
        </p:txBody>
      </p:sp>
      <p:pic>
        <p:nvPicPr>
          <p:cNvPr id="11266" name="Picture 2" descr="Emeklilikte yaşa takılanlar için formül - SMMM Hakan Yılm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7754" y="1000114"/>
            <a:ext cx="462340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/>
              <a:t>Henry Ford Şirketini kurmadan önce 5 kere iflas etti.</a:t>
            </a:r>
          </a:p>
          <a:p>
            <a:pPr>
              <a:buNone/>
            </a:pPr>
            <a:endParaRPr lang="tr-TR" sz="2800" dirty="0"/>
          </a:p>
          <a:p>
            <a:r>
              <a:rPr lang="tr-TR" sz="2800" dirty="0"/>
              <a:t>KFC </a:t>
            </a:r>
            <a:r>
              <a:rPr lang="tr-TR" sz="2800" dirty="0" err="1"/>
              <a:t>nin</a:t>
            </a:r>
            <a:r>
              <a:rPr lang="tr-TR" sz="2800" dirty="0"/>
              <a:t> kurucusu özel tavuk tarifini kabul edecek bir </a:t>
            </a:r>
            <a:r>
              <a:rPr lang="tr-TR" sz="2800" dirty="0" err="1"/>
              <a:t>restorant</a:t>
            </a:r>
            <a:r>
              <a:rPr lang="tr-TR" sz="2800" dirty="0"/>
              <a:t> bulana kadar yüzlerce kez reddedildi.</a:t>
            </a:r>
          </a:p>
          <a:p>
            <a:endParaRPr lang="tr-TR" sz="2800" dirty="0"/>
          </a:p>
          <a:p>
            <a:r>
              <a:rPr lang="tr-TR" sz="2800" dirty="0"/>
              <a:t>Edison </a:t>
            </a:r>
            <a:r>
              <a:rPr lang="tr-TR" sz="2800" dirty="0" err="1"/>
              <a:t>ampulu</a:t>
            </a:r>
            <a:r>
              <a:rPr lang="tr-TR" sz="2800" dirty="0"/>
              <a:t> bulana dek 2000 defa deney yaptı.</a:t>
            </a:r>
          </a:p>
          <a:p>
            <a:pPr>
              <a:buNone/>
            </a:pPr>
            <a:endParaRPr lang="tr-TR" sz="2800" dirty="0"/>
          </a:p>
          <a:p>
            <a:r>
              <a:rPr lang="tr-TR" sz="2800" dirty="0"/>
              <a:t>Stephan </a:t>
            </a:r>
            <a:r>
              <a:rPr lang="tr-TR" sz="2800" dirty="0" err="1"/>
              <a:t>King’in</a:t>
            </a:r>
            <a:r>
              <a:rPr lang="tr-TR" sz="2800" dirty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kalkın ve başarana kadar asla vazgeçmeyin.”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“Hiçbir şeyden asla vazgeçme; çünkü vazgeçenler yalnızca kaybedenlerdir.”</a:t>
            </a:r>
          </a:p>
          <a:p>
            <a:pPr algn="ctr"/>
            <a:r>
              <a:rPr lang="tr-TR" sz="2400" b="1" dirty="0"/>
              <a:t> </a:t>
            </a:r>
          </a:p>
          <a:p>
            <a:pPr algn="ctr"/>
            <a:r>
              <a:rPr lang="tr-TR" sz="1600" b="1" dirty="0"/>
              <a:t>                                                                Abraham 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/>
              <a:t>Yoksul bir ailede dünyaya geldi.</a:t>
            </a:r>
          </a:p>
          <a:p>
            <a:r>
              <a:rPr lang="tr-TR" sz="1400" dirty="0"/>
              <a:t>Anne babası okuma yazma bilmezdi.</a:t>
            </a:r>
          </a:p>
          <a:p>
            <a:r>
              <a:rPr lang="tr-TR" sz="1400" dirty="0"/>
              <a:t>10 yaşında annesini kaybetti.</a:t>
            </a:r>
          </a:p>
          <a:p>
            <a:r>
              <a:rPr lang="tr-TR" sz="1400" dirty="0"/>
              <a:t>Tarlada işçilik yaptı.</a:t>
            </a:r>
          </a:p>
          <a:p>
            <a:r>
              <a:rPr lang="tr-TR" sz="1400" dirty="0"/>
              <a:t>Bakkalda çıraklık yaptı.</a:t>
            </a:r>
          </a:p>
          <a:p>
            <a:r>
              <a:rPr lang="tr-TR" sz="1400" dirty="0"/>
              <a:t>21 yaşında işini kaybetti. Bocalama dönemi başladı.</a:t>
            </a:r>
          </a:p>
          <a:p>
            <a:r>
              <a:rPr lang="tr-TR" sz="1400" dirty="0"/>
              <a:t>24 yaşında tekrar işinden oldu.</a:t>
            </a:r>
          </a:p>
          <a:p>
            <a:r>
              <a:rPr lang="tr-TR" sz="1400" dirty="0"/>
              <a:t>25 yaşında dört çocuğundan üçü vefat etti.</a:t>
            </a:r>
          </a:p>
          <a:p>
            <a:r>
              <a:rPr lang="tr-TR" sz="1400" dirty="0"/>
              <a:t>27 yaşında ruhsal bunalıma girdi.</a:t>
            </a:r>
          </a:p>
          <a:p>
            <a:r>
              <a:rPr lang="tr-TR" sz="1400" dirty="0"/>
              <a:t>34 yaşında kongre seçimlerini kaybetti.</a:t>
            </a:r>
          </a:p>
          <a:p>
            <a:r>
              <a:rPr lang="tr-TR" sz="1400" dirty="0"/>
              <a:t>36 yaşında kongre seçimlerini yine kaybetti.</a:t>
            </a:r>
          </a:p>
          <a:p>
            <a:r>
              <a:rPr lang="tr-TR" sz="1400" dirty="0"/>
              <a:t>38 yaşında eyalet seçimini kaybetti.</a:t>
            </a:r>
          </a:p>
          <a:p>
            <a:r>
              <a:rPr lang="tr-TR" sz="1400" dirty="0"/>
              <a:t>45 yaşında senato seçimlerini kaybetti.</a:t>
            </a:r>
          </a:p>
          <a:p>
            <a:r>
              <a:rPr lang="tr-TR" sz="1400" dirty="0"/>
              <a:t>47 yaşında başkanlık seçimlerini kaybetti.</a:t>
            </a:r>
          </a:p>
          <a:p>
            <a:r>
              <a:rPr lang="tr-TR" sz="1400" dirty="0"/>
              <a:t>49 yaşında tekrar senato seçimlerini kaybetti.</a:t>
            </a:r>
          </a:p>
          <a:p>
            <a:r>
              <a:rPr lang="tr-TR" sz="1400" dirty="0"/>
              <a:t>52 yaşında ABD’ye başkan seçildi</a:t>
            </a:r>
            <a:r>
              <a:rPr lang="tr-TR" sz="1400" dirty="0">
                <a:solidFill>
                  <a:srgbClr val="FF0000"/>
                </a:solidFill>
              </a:rPr>
              <a:t>. </a:t>
            </a:r>
            <a:r>
              <a:rPr lang="tr-TR" sz="1400" b="1" dirty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Başarıya Nasıl Ulaşırız?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Hayatımızdaki başarıları; sevdiğimiz şeyler </a:t>
            </a:r>
            <a:r>
              <a:rPr lang="tr-TR" sz="2800" dirty="0">
                <a:solidFill>
                  <a:srgbClr val="FF0000"/>
                </a:solidFill>
              </a:rPr>
              <a:t>(</a:t>
            </a:r>
            <a:r>
              <a:rPr lang="tr-TR" sz="2800" dirty="0" err="1">
                <a:solidFill>
                  <a:srgbClr val="FF0000"/>
                </a:solidFill>
              </a:rPr>
              <a:t>tv</a:t>
            </a:r>
            <a:r>
              <a:rPr lang="tr-TR" sz="2800" dirty="0">
                <a:solidFill>
                  <a:srgbClr val="FF0000"/>
                </a:solidFill>
              </a:rPr>
              <a:t> izlemek, telefonla oynamak vb.) </a:t>
            </a:r>
            <a:r>
              <a:rPr lang="tr-TR" dirty="0"/>
              <a:t>karşısındaki tutumuzla değil, sevmesek de yapmamız gereken şeyler </a:t>
            </a:r>
            <a:r>
              <a:rPr lang="tr-TR" sz="2800" dirty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>
                <a:solidFill>
                  <a:srgbClr val="FF0000"/>
                </a:solidFill>
              </a:rPr>
              <a:t>v.b</a:t>
            </a:r>
            <a:r>
              <a:rPr lang="tr-TR" sz="2800" dirty="0">
                <a:solidFill>
                  <a:srgbClr val="FF0000"/>
                </a:solidFill>
              </a:rPr>
              <a:t>.) </a:t>
            </a:r>
            <a:r>
              <a:rPr lang="tr-TR" dirty="0"/>
              <a:t>karşısındaki tavrımızla belirleriz.</a:t>
            </a:r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Zorlukla Karşılaştığımızda Ne yapıyoruz?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İsyan etmek</a:t>
            </a:r>
          </a:p>
          <a:p>
            <a:r>
              <a:rPr lang="tr-TR" dirty="0"/>
              <a:t>İnkar etmek</a:t>
            </a:r>
          </a:p>
          <a:p>
            <a:r>
              <a:rPr lang="tr-TR" dirty="0"/>
              <a:t>Söylenmek</a:t>
            </a:r>
          </a:p>
          <a:p>
            <a:r>
              <a:rPr lang="tr-TR" dirty="0"/>
              <a:t>Başkasını suçlamak</a:t>
            </a:r>
          </a:p>
          <a:p>
            <a:r>
              <a:rPr lang="tr-TR" dirty="0"/>
              <a:t>Depresyona girmek</a:t>
            </a:r>
          </a:p>
          <a:p>
            <a:r>
              <a:rPr lang="tr-TR" b="1" dirty="0">
                <a:solidFill>
                  <a:srgbClr val="0070C0"/>
                </a:solidFill>
              </a:rPr>
              <a:t>Mücadele etmek</a:t>
            </a:r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>
                <a:solidFill>
                  <a:schemeClr val="bg1"/>
                </a:solidFill>
              </a:rPr>
            </a:br>
            <a:r>
              <a:rPr lang="tr-TR" sz="3200" b="1" i="1" dirty="0">
                <a:solidFill>
                  <a:schemeClr val="bg1"/>
                </a:solidFill>
              </a:rPr>
              <a:t>MAZERETİ OLANLAR, BAŞARILI OLAMAZLAR!</a:t>
            </a:r>
            <a:br>
              <a:rPr lang="tr-TR" sz="3200" dirty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r>
              <a:rPr lang="tr-TR" sz="2400" b="1" dirty="0"/>
              <a:t>Yapmanız 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O 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r>
              <a:rPr lang="tr-TR" sz="2000" b="1" dirty="0"/>
              <a:t>Bunları 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İnsanı belirli bir amaç için harekete geçiren, istek, arzu, güçtür.</a:t>
            </a:r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>
                <a:solidFill>
                  <a:srgbClr val="FFFF00"/>
                </a:solidFill>
              </a:rPr>
              <a:t>BAŞARI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ise, motivasyon her şeydir.»</a:t>
            </a: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Hedefim hangi lise?</a:t>
            </a:r>
          </a:p>
          <a:p>
            <a:r>
              <a:rPr lang="tr-TR" dirty="0"/>
              <a:t>Hedefim için kaç puan almalıyım?</a:t>
            </a:r>
          </a:p>
          <a:p>
            <a:r>
              <a:rPr lang="tr-TR" dirty="0"/>
              <a:t>Şu an aldığım ortalama puanım kaç?</a:t>
            </a:r>
          </a:p>
          <a:p>
            <a:r>
              <a:rPr lang="tr-TR" dirty="0"/>
              <a:t>Kaç ayım var?</a:t>
            </a:r>
          </a:p>
          <a:p>
            <a:r>
              <a:rPr lang="tr-TR" dirty="0"/>
              <a:t>Kalan aylarda kaç puan artıracağım?</a:t>
            </a:r>
          </a:p>
          <a:p>
            <a:r>
              <a:rPr lang="tr-TR" dirty="0"/>
              <a:t>Puan artırmak için son 1 ayda ne yaptım?</a:t>
            </a:r>
          </a:p>
          <a:p>
            <a:r>
              <a:rPr lang="tr-TR" dirty="0"/>
              <a:t>Puan artırmak için önümdeki 1 ayda ne yapacağım?</a:t>
            </a:r>
          </a:p>
          <a:p>
            <a:r>
              <a:rPr lang="tr-TR" dirty="0"/>
              <a:t>Puan artırmak için önümdeki 1 haftada ne yapacağım?</a:t>
            </a:r>
          </a:p>
          <a:p>
            <a:r>
              <a:rPr lang="tr-TR" dirty="0"/>
              <a:t>Yarın ne çalışacağım?</a:t>
            </a:r>
          </a:p>
        </p:txBody>
      </p:sp>
      <p:sp>
        <p:nvSpPr>
          <p:cNvPr id="5" name="Metin kutusu 2"/>
          <p:cNvSpPr txBox="1"/>
          <p:nvPr/>
        </p:nvSpPr>
        <p:spPr>
          <a:xfrm>
            <a:off x="0" y="71420"/>
            <a:ext cx="9144000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LGS için kendine bu soruları sor!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857224" y="500048"/>
            <a:ext cx="7429552" cy="39703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tr-TR" sz="36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Az önceki soruları daha önce kendine hiç sormadın mı?</a:t>
            </a:r>
          </a:p>
          <a:p>
            <a:pPr algn="ctr">
              <a:buNone/>
            </a:pPr>
            <a:endParaRPr lang="tr-TR" sz="36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tr-TR" sz="36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 zaman panik yok ve sormaya başla</a:t>
            </a:r>
          </a:p>
          <a:p>
            <a:pPr algn="ctr">
              <a:buNone/>
            </a:pPr>
            <a:r>
              <a:rPr lang="tr-TR" sz="36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Düzenli bir çalışmayla puanını artırmak hayal değil. Bu tamamen senin elinde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Harekete Geçme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/>
              <a:t>Devamlılık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/>
              <a:t>Yoğunluk</a:t>
            </a:r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/>
              <a:t>Ümitsizliğe Düşmek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Hedefin Olmaması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Kararsızlık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Dersi sevmemek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Bakış Açısı</a:t>
            </a:r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Plansızlık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Öğrenilmiş Çaresizlik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Başarısızlık Korkusu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Kıyaslama</a:t>
            </a:r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Hedefin Olması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Planlı </a:t>
            </a:r>
          </a:p>
          <a:p>
            <a:pPr algn="ctr"/>
            <a:r>
              <a:rPr lang="tr-TR" b="1" dirty="0"/>
              <a:t>Çalışmak</a:t>
            </a: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Kendine Güvenmek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463</Words>
  <Application>Microsoft Office PowerPoint</Application>
  <PresentationFormat>Ekran Gösterisi (16:9)</PresentationFormat>
  <Paragraphs>92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hepsilisans2024</cp:lastModifiedBy>
  <cp:revision>114</cp:revision>
  <dcterms:created xsi:type="dcterms:W3CDTF">2017-11-01T05:55:49Z</dcterms:created>
  <dcterms:modified xsi:type="dcterms:W3CDTF">2024-11-03T21:25:34Z</dcterms:modified>
</cp:coreProperties>
</file>