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308" r:id="rId11"/>
    <p:sldId id="309" r:id="rId12"/>
    <p:sldId id="310" r:id="rId13"/>
    <p:sldId id="311" r:id="rId14"/>
    <p:sldId id="266" r:id="rId15"/>
    <p:sldId id="267" r:id="rId16"/>
    <p:sldId id="268" r:id="rId17"/>
    <p:sldId id="315" r:id="rId18"/>
    <p:sldId id="270" r:id="rId19"/>
    <p:sldId id="273" r:id="rId20"/>
    <p:sldId id="274" r:id="rId21"/>
    <p:sldId id="275" r:id="rId22"/>
    <p:sldId id="276" r:id="rId23"/>
    <p:sldId id="277" r:id="rId24"/>
    <p:sldId id="281" r:id="rId25"/>
    <p:sldId id="283" r:id="rId26"/>
    <p:sldId id="295" r:id="rId27"/>
    <p:sldId id="313" r:id="rId28"/>
    <p:sldId id="296" r:id="rId29"/>
    <p:sldId id="298" r:id="rId30"/>
    <p:sldId id="299" r:id="rId31"/>
    <p:sldId id="300" r:id="rId32"/>
    <p:sldId id="301" r:id="rId33"/>
    <p:sldId id="302" r:id="rId34"/>
    <p:sldId id="304" r:id="rId35"/>
    <p:sldId id="305" r:id="rId36"/>
    <p:sldId id="306" r:id="rId37"/>
    <p:sldId id="307" r:id="rId38"/>
  </p:sldIdLst>
  <p:sldSz cx="9144000" cy="6858000" type="screen4x3"/>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88" y="1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337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71132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526909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11/20/2023</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144145">
              <a:lnSpc>
                <a:spcPct val="100000"/>
              </a:lnSpc>
            </a:pPr>
            <a:fld id="{81D60167-4931-47E6-BA6A-407CBD079E47}" type="slidenum">
              <a:rPr b="1" spc="-10" dirty="0">
                <a:solidFill>
                  <a:srgbClr val="888888"/>
                </a:solidFill>
                <a:latin typeface="Calibri"/>
                <a:cs typeface="Calibri"/>
              </a:rPr>
              <a:t>‹#›</a:t>
            </a:fld>
            <a:endParaRPr b="1" spc="-10" dirty="0">
              <a:solidFill>
                <a:srgbClr val="888888"/>
              </a:solidFill>
              <a:latin typeface="Calibri"/>
              <a:cs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u="heavy">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400" b="1" i="1">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11/20/2023</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144145">
              <a:lnSpc>
                <a:spcPct val="100000"/>
              </a:lnSpc>
            </a:pPr>
            <a:fld id="{81D60167-4931-47E6-BA6A-407CBD079E47}" type="slidenum">
              <a:rPr b="1" spc="-10" dirty="0">
                <a:solidFill>
                  <a:srgbClr val="888888"/>
                </a:solidFill>
                <a:latin typeface="Calibri"/>
                <a:cs typeface="Calibri"/>
              </a:rPr>
              <a:t>‹#›</a:t>
            </a:fld>
            <a:endParaRPr b="1" spc="-10" dirty="0">
              <a:solidFill>
                <a:srgbClr val="888888"/>
              </a:solidFill>
              <a:latin typeface="Calibri"/>
              <a:cs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u="heavy">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21640" y="1696007"/>
            <a:ext cx="3932554" cy="3888740"/>
          </a:xfrm>
          <a:prstGeom prst="rect">
            <a:avLst/>
          </a:prstGeom>
        </p:spPr>
        <p:txBody>
          <a:bodyPr wrap="square" lIns="0" tIns="0" rIns="0" bIns="0">
            <a:spAutoFit/>
          </a:bodyPr>
          <a:lstStyle>
            <a:lvl1pPr>
              <a:defRPr sz="2200" b="0" i="0">
                <a:solidFill>
                  <a:schemeClr val="tx1"/>
                </a:solidFill>
                <a:latin typeface="Garamond"/>
                <a:cs typeface="Garamond"/>
              </a:defRPr>
            </a:lvl1pPr>
          </a:lstStyle>
          <a:p>
            <a:endParaRPr/>
          </a:p>
        </p:txBody>
      </p:sp>
      <p:sp>
        <p:nvSpPr>
          <p:cNvPr id="4" name="Holder 4"/>
          <p:cNvSpPr>
            <a:spLocks noGrp="1"/>
          </p:cNvSpPr>
          <p:nvPr>
            <p:ph sz="half" idx="3"/>
          </p:nvPr>
        </p:nvSpPr>
        <p:spPr>
          <a:xfrm>
            <a:off x="5008884" y="1694743"/>
            <a:ext cx="3502025" cy="3553460"/>
          </a:xfrm>
          <a:prstGeom prst="rect">
            <a:avLst/>
          </a:prstGeom>
        </p:spPr>
        <p:txBody>
          <a:bodyPr wrap="square" lIns="0" tIns="0" rIns="0" bIns="0">
            <a:spAutoFit/>
          </a:bodyPr>
          <a:lstStyle>
            <a:lvl1pPr>
              <a:defRPr sz="2200" b="0" i="0">
                <a:solidFill>
                  <a:schemeClr val="tx1"/>
                </a:solidFill>
                <a:latin typeface="Garamond"/>
                <a:cs typeface="Garamond"/>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11/20/2023</a:t>
            </a:fld>
            <a:endParaRPr lang="en-US"/>
          </a:p>
        </p:txBody>
      </p:sp>
      <p:sp>
        <p:nvSpPr>
          <p:cNvPr id="7" name="Holder 7"/>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144145">
              <a:lnSpc>
                <a:spcPct val="100000"/>
              </a:lnSpc>
            </a:pPr>
            <a:fld id="{81D60167-4931-47E6-BA6A-407CBD079E47}" type="slidenum">
              <a:rPr b="1" spc="-10" dirty="0">
                <a:solidFill>
                  <a:srgbClr val="888888"/>
                </a:solidFill>
                <a:latin typeface="Calibri"/>
                <a:cs typeface="Calibri"/>
              </a:rPr>
              <a:t>‹#›</a:t>
            </a:fld>
            <a:endParaRPr b="1" spc="-10" dirty="0">
              <a:solidFill>
                <a:srgbClr val="888888"/>
              </a:solidFill>
              <a:latin typeface="Calibri"/>
              <a:cs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u="heavy">
                <a:solidFill>
                  <a:schemeClr val="bg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11/20/2023</a:t>
            </a:fld>
            <a:endParaRPr lang="en-US"/>
          </a:p>
        </p:txBody>
      </p:sp>
      <p:sp>
        <p:nvSpPr>
          <p:cNvPr id="5" name="Holder 5"/>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144145">
              <a:lnSpc>
                <a:spcPct val="100000"/>
              </a:lnSpc>
            </a:pPr>
            <a:fld id="{81D60167-4931-47E6-BA6A-407CBD079E47}" type="slidenum">
              <a:rPr b="1" spc="-10" dirty="0">
                <a:solidFill>
                  <a:srgbClr val="888888"/>
                </a:solidFill>
                <a:latin typeface="Calibri"/>
                <a:cs typeface="Calibri"/>
              </a:rPr>
              <a:t>‹#›</a:t>
            </a:fld>
            <a:endParaRPr b="1" spc="-10" dirty="0">
              <a:solidFill>
                <a:srgbClr val="888888"/>
              </a:solidFill>
              <a:latin typeface="Calibri"/>
              <a:cs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11/20/2023</a:t>
            </a:fld>
            <a:endParaRPr lang="en-US"/>
          </a:p>
        </p:txBody>
      </p:sp>
      <p:sp>
        <p:nvSpPr>
          <p:cNvPr id="4" name="Holder 4"/>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144145">
              <a:lnSpc>
                <a:spcPct val="100000"/>
              </a:lnSpc>
            </a:pPr>
            <a:fld id="{81D60167-4931-47E6-BA6A-407CBD079E47}" type="slidenum">
              <a:rPr b="1" spc="-10" dirty="0">
                <a:solidFill>
                  <a:srgbClr val="888888"/>
                </a:solidFill>
                <a:latin typeface="Calibri"/>
                <a:cs typeface="Calibri"/>
              </a:rPr>
              <a:t>‹#›</a:t>
            </a:fld>
            <a:endParaRPr b="1" spc="-10" dirty="0">
              <a:solidFill>
                <a:srgbClr val="888888"/>
              </a:solidFill>
              <a:latin typeface="Calibri"/>
              <a:cs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90302" y="614617"/>
            <a:ext cx="8763395" cy="432434"/>
          </a:xfrm>
          <a:prstGeom prst="rect">
            <a:avLst/>
          </a:prstGeom>
        </p:spPr>
        <p:txBody>
          <a:bodyPr wrap="square" lIns="0" tIns="0" rIns="0" bIns="0">
            <a:spAutoFit/>
          </a:bodyPr>
          <a:lstStyle>
            <a:lvl1pPr>
              <a:defRPr sz="3200" b="1" i="0" u="heavy">
                <a:solidFill>
                  <a:schemeClr val="bg1"/>
                </a:solidFill>
                <a:latin typeface="Times New Roman"/>
                <a:cs typeface="Times New Roman"/>
              </a:defRPr>
            </a:lvl1pPr>
          </a:lstStyle>
          <a:p>
            <a:endParaRPr/>
          </a:p>
        </p:txBody>
      </p:sp>
      <p:sp>
        <p:nvSpPr>
          <p:cNvPr id="3" name="Holder 3"/>
          <p:cNvSpPr>
            <a:spLocks noGrp="1"/>
          </p:cNvSpPr>
          <p:nvPr>
            <p:ph type="body" idx="1"/>
          </p:nvPr>
        </p:nvSpPr>
        <p:spPr>
          <a:xfrm>
            <a:off x="590786" y="2171922"/>
            <a:ext cx="7962426" cy="2522854"/>
          </a:xfrm>
          <a:prstGeom prst="rect">
            <a:avLst/>
          </a:prstGeom>
        </p:spPr>
        <p:txBody>
          <a:bodyPr wrap="square" lIns="0" tIns="0" rIns="0" bIns="0">
            <a:spAutoFit/>
          </a:bodyPr>
          <a:lstStyle>
            <a:lvl1pPr>
              <a:defRPr sz="2400" b="1" i="1">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11/20/2023</a:t>
            </a:fld>
            <a:endParaRPr lang="en-US"/>
          </a:p>
        </p:txBody>
      </p:sp>
      <p:sp>
        <p:nvSpPr>
          <p:cNvPr id="6" name="Holder 6"/>
          <p:cNvSpPr>
            <a:spLocks noGrp="1"/>
          </p:cNvSpPr>
          <p:nvPr>
            <p:ph type="sldNum" sz="quarter" idx="7"/>
          </p:nvPr>
        </p:nvSpPr>
        <p:spPr>
          <a:xfrm>
            <a:off x="8192903" y="6463692"/>
            <a:ext cx="314325" cy="177800"/>
          </a:xfrm>
          <a:prstGeom prst="rect">
            <a:avLst/>
          </a:prstGeom>
        </p:spPr>
        <p:txBody>
          <a:bodyPr wrap="square" lIns="0" tIns="0" rIns="0" bIns="0">
            <a:spAutoFit/>
          </a:bodyPr>
          <a:lstStyle>
            <a:lvl1pPr>
              <a:defRPr sz="1200" b="0" i="0">
                <a:solidFill>
                  <a:schemeClr val="bg1"/>
                </a:solidFill>
                <a:latin typeface="Calibri"/>
                <a:cs typeface="Calibri"/>
              </a:defRPr>
            </a:lvl1pPr>
          </a:lstStyle>
          <a:p>
            <a:pPr marL="144145">
              <a:lnSpc>
                <a:spcPct val="100000"/>
              </a:lnSpc>
            </a:pPr>
            <a:fld id="{81D60167-4931-47E6-BA6A-407CBD079E47}" type="slidenum">
              <a:rPr b="1" spc="-10" dirty="0">
                <a:solidFill>
                  <a:srgbClr val="888888"/>
                </a:solidFill>
                <a:latin typeface="Calibri"/>
                <a:cs typeface="Calibri"/>
              </a:rPr>
              <a:t>‹#›</a:t>
            </a:fld>
            <a:endParaRPr b="1" spc="-10" dirty="0">
              <a:solidFill>
                <a:srgbClr val="888888"/>
              </a:solidFill>
              <a:latin typeface="Calibri"/>
              <a:cs typeface="Calibri"/>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16.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9.jp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jp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jpg"/><Relationship Id="rId2" Type="http://schemas.openxmlformats.org/officeDocument/2006/relationships/notesSlide" Target="../notesSlides/notesSlide30.xml"/><Relationship Id="rId16"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3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2.jpg"/></Relationships>
</file>

<file path=ppt/slides/_rels/slide36.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423163" y="3923398"/>
            <a:ext cx="6259830" cy="1367155"/>
          </a:xfrm>
          <a:prstGeom prst="rect">
            <a:avLst/>
          </a:prstGeom>
        </p:spPr>
        <p:txBody>
          <a:bodyPr vert="horz" wrap="square" lIns="0" tIns="0" rIns="0" bIns="0" rtlCol="0">
            <a:spAutoFit/>
          </a:bodyPr>
          <a:lstStyle/>
          <a:p>
            <a:pPr algn="ctr">
              <a:lnSpc>
                <a:spcPct val="100000"/>
              </a:lnSpc>
            </a:pPr>
            <a:r>
              <a:rPr sz="4800" b="1" spc="125" dirty="0">
                <a:latin typeface="Garamond"/>
                <a:cs typeface="Garamond"/>
              </a:rPr>
              <a:t>K</a:t>
            </a:r>
            <a:r>
              <a:rPr sz="4800" b="1" dirty="0">
                <a:latin typeface="Garamond"/>
                <a:cs typeface="Garamond"/>
              </a:rPr>
              <a:t>ad</a:t>
            </a:r>
            <a:r>
              <a:rPr sz="4800" b="1" spc="5" dirty="0">
                <a:latin typeface="Garamond"/>
                <a:cs typeface="Garamond"/>
              </a:rPr>
              <a:t>ı</a:t>
            </a:r>
            <a:r>
              <a:rPr sz="4800" b="1" dirty="0">
                <a:latin typeface="Garamond"/>
                <a:cs typeface="Garamond"/>
              </a:rPr>
              <a:t>na</a:t>
            </a:r>
            <a:r>
              <a:rPr sz="4800" b="1" spc="-5" dirty="0">
                <a:latin typeface="Garamond"/>
                <a:cs typeface="Garamond"/>
              </a:rPr>
              <a:t> </a:t>
            </a:r>
            <a:r>
              <a:rPr sz="4800" b="1" dirty="0">
                <a:latin typeface="Garamond"/>
                <a:cs typeface="Garamond"/>
              </a:rPr>
              <a:t>Yönel</a:t>
            </a:r>
            <a:r>
              <a:rPr sz="4800" b="1" spc="5" dirty="0">
                <a:latin typeface="Garamond"/>
                <a:cs typeface="Garamond"/>
              </a:rPr>
              <a:t>i</a:t>
            </a:r>
            <a:r>
              <a:rPr sz="4800" b="1" dirty="0">
                <a:latin typeface="Garamond"/>
                <a:cs typeface="Garamond"/>
              </a:rPr>
              <a:t>k</a:t>
            </a:r>
            <a:r>
              <a:rPr sz="4800" b="1" spc="-10" dirty="0">
                <a:latin typeface="Garamond"/>
                <a:cs typeface="Garamond"/>
              </a:rPr>
              <a:t> </a:t>
            </a:r>
            <a:r>
              <a:rPr sz="4800" b="1" dirty="0">
                <a:latin typeface="Garamond"/>
                <a:cs typeface="Garamond"/>
              </a:rPr>
              <a:t>Şidd</a:t>
            </a:r>
            <a:r>
              <a:rPr sz="4800" b="1" spc="5" dirty="0">
                <a:latin typeface="Garamond"/>
                <a:cs typeface="Garamond"/>
              </a:rPr>
              <a:t>e</a:t>
            </a:r>
            <a:r>
              <a:rPr sz="4800" b="1" dirty="0">
                <a:latin typeface="Garamond"/>
                <a:cs typeface="Garamond"/>
              </a:rPr>
              <a:t>tle</a:t>
            </a:r>
            <a:endParaRPr sz="4800">
              <a:latin typeface="Garamond"/>
              <a:cs typeface="Garamond"/>
            </a:endParaRPr>
          </a:p>
          <a:p>
            <a:pPr algn="ctr">
              <a:lnSpc>
                <a:spcPct val="100000"/>
              </a:lnSpc>
            </a:pPr>
            <a:r>
              <a:rPr sz="4800" b="1" dirty="0">
                <a:latin typeface="Garamond"/>
                <a:cs typeface="Garamond"/>
              </a:rPr>
              <a:t>Mücadele</a:t>
            </a:r>
            <a:endParaRPr sz="4800">
              <a:latin typeface="Garamond"/>
              <a:cs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0302" y="614617"/>
            <a:ext cx="8763395" cy="923330"/>
          </a:xfrm>
        </p:spPr>
        <p:txBody>
          <a:bodyPr/>
          <a:lstStyle/>
          <a:p>
            <a:r>
              <a:rPr lang="tr-TR" sz="2800" dirty="0"/>
              <a:t>KADINA YÖNELİK FİZİKSEL ŞİDDET</a:t>
            </a:r>
            <a:r>
              <a:rPr lang="tr-TR" dirty="0"/>
              <a:t/>
            </a:r>
            <a:br>
              <a:rPr lang="tr-TR" dirty="0"/>
            </a:br>
            <a:endParaRPr lang="tr-TR" dirty="0"/>
          </a:p>
        </p:txBody>
      </p:sp>
      <p:sp>
        <p:nvSpPr>
          <p:cNvPr id="3" name="Metin Yer Tutucusu 2"/>
          <p:cNvSpPr>
            <a:spLocks noGrp="1"/>
          </p:cNvSpPr>
          <p:nvPr>
            <p:ph type="body" idx="1"/>
          </p:nvPr>
        </p:nvSpPr>
        <p:spPr>
          <a:xfrm>
            <a:off x="590786" y="1828800"/>
            <a:ext cx="7962426" cy="3200876"/>
          </a:xfrm>
        </p:spPr>
        <p:txBody>
          <a:bodyPr/>
          <a:lstStyle/>
          <a:p>
            <a:pPr algn="ctr"/>
            <a:endParaRPr lang="tr-TR" i="0" dirty="0" smtClean="0"/>
          </a:p>
          <a:p>
            <a:pPr algn="just"/>
            <a:r>
              <a:rPr lang="tr-TR" sz="2000" b="0" i="0" dirty="0"/>
              <a:t>K</a:t>
            </a:r>
            <a:r>
              <a:rPr lang="tr-TR" sz="2000" b="0" i="0" dirty="0" smtClean="0"/>
              <a:t>adının </a:t>
            </a:r>
            <a:r>
              <a:rPr lang="tr-TR" sz="2000" b="0" i="0" dirty="0"/>
              <a:t>iradesi dışında gerçekleşen fiziksel zarar verici eylemleri içermektedir. Fiziksel şiddet </a:t>
            </a:r>
            <a:r>
              <a:rPr lang="tr-TR" sz="2000" b="0" i="0" u="sng" dirty="0"/>
              <a:t>vurma, bir araçla vücuduna zarar verme, tokat atma, kolunu bükerek acıtmak, tekmeleme, saçını çekme vb. </a:t>
            </a:r>
            <a:r>
              <a:rPr lang="tr-TR" sz="2000" b="0" i="0" dirty="0"/>
              <a:t>eylemleri içermektedir. </a:t>
            </a:r>
            <a:endParaRPr lang="tr-TR" sz="2000" b="0" i="0" dirty="0" smtClean="0"/>
          </a:p>
          <a:p>
            <a:pPr marL="342900" indent="-342900" algn="just">
              <a:buFont typeface="Arial" panose="020B0604020202020204" pitchFamily="34" charset="0"/>
              <a:buChar char="•"/>
            </a:pPr>
            <a:r>
              <a:rPr lang="tr-TR" sz="2000" b="0" i="0" dirty="0" smtClean="0"/>
              <a:t>Fiziksel </a:t>
            </a:r>
            <a:r>
              <a:rPr lang="tr-TR" sz="2000" b="0" i="0" dirty="0"/>
              <a:t>şiddet, şiddetin en sık ve görünür biçimidir. </a:t>
            </a:r>
          </a:p>
          <a:p>
            <a:pPr marL="342900" indent="-342900" algn="just">
              <a:buFont typeface="Arial" panose="020B0604020202020204" pitchFamily="34" charset="0"/>
              <a:buChar char="•"/>
            </a:pPr>
            <a:r>
              <a:rPr lang="tr-TR" sz="2000" b="0" i="0" dirty="0"/>
              <a:t>Fiziksel şiddet, daha çok bedene yöneliktir ve bedensel güce dayalıdır</a:t>
            </a:r>
            <a:r>
              <a:rPr lang="tr-TR" sz="2000" b="0" i="0" dirty="0" smtClean="0"/>
              <a:t>.</a:t>
            </a:r>
          </a:p>
          <a:p>
            <a:pPr marL="342900" indent="-342900" algn="just">
              <a:buFont typeface="Arial" panose="020B0604020202020204" pitchFamily="34" charset="0"/>
              <a:buChar char="•"/>
            </a:pPr>
            <a:r>
              <a:rPr lang="tr-TR" sz="2000" b="0" i="0" dirty="0" smtClean="0"/>
              <a:t>Bu şiddet türünün, hafif yaralanmalara neden olan eylemlerden cinayete kadar geniş bir yelpazede gerçekleşebildiği görülmektedir. </a:t>
            </a:r>
          </a:p>
          <a:p>
            <a:pPr algn="l"/>
            <a:endParaRPr lang="tr-TR" i="0" dirty="0"/>
          </a:p>
        </p:txBody>
      </p:sp>
    </p:spTree>
    <p:extLst>
      <p:ext uri="{BB962C8B-B14F-4D97-AF65-F5344CB8AC3E}">
        <p14:creationId xmlns:p14="http://schemas.microsoft.com/office/powerpoint/2010/main" val="3353280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0302" y="614617"/>
            <a:ext cx="8763395" cy="861774"/>
          </a:xfrm>
        </p:spPr>
        <p:txBody>
          <a:bodyPr/>
          <a:lstStyle/>
          <a:p>
            <a:r>
              <a:rPr lang="tr-TR" sz="2400" dirty="0"/>
              <a:t>KADINA YÖNELİK SÖZEL-PSİKOLOJİK ŞİDDET </a:t>
            </a:r>
            <a:r>
              <a:rPr lang="tr-TR" dirty="0"/>
              <a:t/>
            </a:r>
            <a:br>
              <a:rPr lang="tr-TR" dirty="0"/>
            </a:br>
            <a:endParaRPr lang="tr-TR" dirty="0"/>
          </a:p>
        </p:txBody>
      </p:sp>
      <p:sp>
        <p:nvSpPr>
          <p:cNvPr id="3" name="Metin Yer Tutucusu 2"/>
          <p:cNvSpPr>
            <a:spLocks noGrp="1"/>
          </p:cNvSpPr>
          <p:nvPr>
            <p:ph type="body" idx="1"/>
          </p:nvPr>
        </p:nvSpPr>
        <p:spPr>
          <a:xfrm>
            <a:off x="590786" y="2171922"/>
            <a:ext cx="7962426" cy="2585323"/>
          </a:xfrm>
        </p:spPr>
        <p:txBody>
          <a:bodyPr/>
          <a:lstStyle/>
          <a:p>
            <a:pPr algn="ctr"/>
            <a:endParaRPr lang="tr-TR" i="0" dirty="0" smtClean="0"/>
          </a:p>
          <a:p>
            <a:pPr algn="just"/>
            <a:r>
              <a:rPr lang="tr-TR" sz="2000" b="0" i="0" dirty="0" smtClean="0"/>
              <a:t>Psikolojik </a:t>
            </a:r>
            <a:r>
              <a:rPr lang="tr-TR" sz="2000" b="0" i="0" dirty="0"/>
              <a:t>şiddet, </a:t>
            </a:r>
            <a:r>
              <a:rPr lang="tr-TR" sz="2000" b="0" i="0" dirty="0" smtClean="0"/>
              <a:t>kadını </a:t>
            </a:r>
            <a:r>
              <a:rPr lang="tr-TR" sz="2000" b="0" i="0" dirty="0"/>
              <a:t>küçük görerek, onun bir işi yapamayacağını, beceremeyeceğini belirten ithamlarda bulunma, kişiliğini ve fikirlerini önemsememe, bağırma, lakap takma, davranışlarını sürekli olarak eleştirme, emir yağdırma, surat asma, davranışlarını ve yaptıklarını sürekli olarak kontrol etme, iş hayatında ve sosyal yaşamda kadının karşısına çıkan fırsatlara engel olma gibi pek çok davranış şekilleridir.</a:t>
            </a:r>
          </a:p>
          <a:p>
            <a:endParaRPr lang="tr-TR" dirty="0"/>
          </a:p>
        </p:txBody>
      </p:sp>
    </p:spTree>
    <p:extLst>
      <p:ext uri="{BB962C8B-B14F-4D97-AF65-F5344CB8AC3E}">
        <p14:creationId xmlns:p14="http://schemas.microsoft.com/office/powerpoint/2010/main" val="1584433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0302" y="614617"/>
            <a:ext cx="8763395" cy="923330"/>
          </a:xfrm>
        </p:spPr>
        <p:txBody>
          <a:bodyPr/>
          <a:lstStyle/>
          <a:p>
            <a:r>
              <a:rPr lang="tr-TR" sz="2800" dirty="0"/>
              <a:t>KADINA YÖNELİK CİNSEL ŞİDDET </a:t>
            </a:r>
            <a:r>
              <a:rPr lang="tr-TR" dirty="0"/>
              <a:t/>
            </a:r>
            <a:br>
              <a:rPr lang="tr-TR" dirty="0"/>
            </a:br>
            <a:endParaRPr lang="tr-TR" dirty="0"/>
          </a:p>
        </p:txBody>
      </p:sp>
      <p:sp>
        <p:nvSpPr>
          <p:cNvPr id="3" name="Metin Yer Tutucusu 2"/>
          <p:cNvSpPr>
            <a:spLocks noGrp="1"/>
          </p:cNvSpPr>
          <p:nvPr>
            <p:ph type="body" idx="1"/>
          </p:nvPr>
        </p:nvSpPr>
        <p:spPr>
          <a:xfrm>
            <a:off x="590786" y="2171922"/>
            <a:ext cx="7962426" cy="1231106"/>
          </a:xfrm>
        </p:spPr>
        <p:txBody>
          <a:bodyPr/>
          <a:lstStyle/>
          <a:p>
            <a:pPr algn="ctr"/>
            <a:endParaRPr lang="tr-TR" sz="2000" b="0" i="0" dirty="0" smtClean="0"/>
          </a:p>
          <a:p>
            <a:pPr algn="just"/>
            <a:r>
              <a:rPr lang="tr-TR" sz="2000" b="0" i="0" dirty="0" smtClean="0"/>
              <a:t>Cinsel </a:t>
            </a:r>
            <a:r>
              <a:rPr lang="tr-TR" sz="2000" b="0" i="0" dirty="0"/>
              <a:t>şiddet, kadına yönelik olarak gerçekleştirilen ve kadının iradesi dışında ilişki kurma, tecavüz, sözlü ve fiili olarak gerçekleştirilen taciz olaylarını kapsamaktadır. </a:t>
            </a:r>
            <a:endParaRPr lang="tr-TR" dirty="0"/>
          </a:p>
        </p:txBody>
      </p:sp>
    </p:spTree>
    <p:extLst>
      <p:ext uri="{BB962C8B-B14F-4D97-AF65-F5344CB8AC3E}">
        <p14:creationId xmlns:p14="http://schemas.microsoft.com/office/powerpoint/2010/main" val="1313310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0302" y="614617"/>
            <a:ext cx="8763395" cy="861774"/>
          </a:xfrm>
        </p:spPr>
        <p:txBody>
          <a:bodyPr/>
          <a:lstStyle/>
          <a:p>
            <a:r>
              <a:rPr lang="tr-TR" sz="2800" dirty="0"/>
              <a:t>KADINA YÖNELİK EKONOMİK ŞİDDET </a:t>
            </a:r>
            <a:br>
              <a:rPr lang="tr-TR" sz="2800" dirty="0"/>
            </a:br>
            <a:endParaRPr lang="tr-TR" sz="2800" dirty="0"/>
          </a:p>
        </p:txBody>
      </p:sp>
      <p:sp>
        <p:nvSpPr>
          <p:cNvPr id="3" name="Metin Yer Tutucusu 2"/>
          <p:cNvSpPr>
            <a:spLocks noGrp="1"/>
          </p:cNvSpPr>
          <p:nvPr>
            <p:ph type="body" idx="1"/>
          </p:nvPr>
        </p:nvSpPr>
        <p:spPr>
          <a:xfrm>
            <a:off x="590786" y="2171922"/>
            <a:ext cx="7962426" cy="2893100"/>
          </a:xfrm>
        </p:spPr>
        <p:txBody>
          <a:bodyPr/>
          <a:lstStyle/>
          <a:p>
            <a:pPr algn="ctr"/>
            <a:endParaRPr lang="tr-TR" i="0" dirty="0" smtClean="0"/>
          </a:p>
          <a:p>
            <a:r>
              <a:rPr lang="tr-TR" sz="2000" b="0" i="0" dirty="0"/>
              <a:t>Kadının iradesi dışında onu çalışmaya zorlama ya da çalışmaktan alıkoyma gibi çeşitli eylem biçimlerini kapsamaktadır. </a:t>
            </a:r>
          </a:p>
          <a:p>
            <a:r>
              <a:rPr lang="tr-TR" sz="2000" b="0" i="0" dirty="0"/>
              <a:t>Kadının aile içinde ekonomik şiddete maruz kalma biçimleri çeşitlilik göstermektedir; </a:t>
            </a:r>
          </a:p>
          <a:p>
            <a:pPr marL="342900" indent="-342900">
              <a:buFont typeface="Arial" panose="020B0604020202020204" pitchFamily="34" charset="0"/>
              <a:buChar char="•"/>
            </a:pPr>
            <a:r>
              <a:rPr lang="tr-TR" sz="2000" b="0" i="0" dirty="0"/>
              <a:t>Kadının parasını denetleme, kontrol etme</a:t>
            </a:r>
          </a:p>
          <a:p>
            <a:pPr marL="342900" indent="-342900">
              <a:buFont typeface="Arial" panose="020B0604020202020204" pitchFamily="34" charset="0"/>
              <a:buChar char="•"/>
            </a:pPr>
            <a:r>
              <a:rPr lang="tr-TR" sz="2000" b="0" i="0" dirty="0"/>
              <a:t>Kadının çalışmadığı durumlarda evin iradesi için yetersiz para vermek </a:t>
            </a:r>
          </a:p>
          <a:p>
            <a:pPr marL="342900" indent="-342900">
              <a:buFont typeface="Arial" panose="020B0604020202020204" pitchFamily="34" charset="0"/>
              <a:buChar char="•"/>
            </a:pPr>
            <a:r>
              <a:rPr lang="tr-TR" sz="2000" b="0" i="0" dirty="0" smtClean="0"/>
              <a:t>Kadının </a:t>
            </a:r>
            <a:r>
              <a:rPr lang="tr-TR" sz="2000" b="0" i="0" dirty="0"/>
              <a:t>eğitim almasına engel olma</a:t>
            </a:r>
          </a:p>
          <a:p>
            <a:pPr algn="ctr"/>
            <a:endParaRPr lang="tr-TR" i="0" dirty="0"/>
          </a:p>
        </p:txBody>
      </p:sp>
    </p:spTree>
    <p:extLst>
      <p:ext uri="{BB962C8B-B14F-4D97-AF65-F5344CB8AC3E}">
        <p14:creationId xmlns:p14="http://schemas.microsoft.com/office/powerpoint/2010/main" val="531629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4651" y="1469136"/>
            <a:ext cx="2163317" cy="432815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807207" y="1469136"/>
            <a:ext cx="5942330" cy="2056130"/>
          </a:xfrm>
          <a:custGeom>
            <a:avLst/>
            <a:gdLst/>
            <a:ahLst/>
            <a:cxnLst/>
            <a:rect l="l" t="t" r="r" b="b"/>
            <a:pathLst>
              <a:path w="5942330" h="2056129">
                <a:moveTo>
                  <a:pt x="0" y="2055875"/>
                </a:moveTo>
                <a:lnTo>
                  <a:pt x="5942075" y="2055875"/>
                </a:lnTo>
                <a:lnTo>
                  <a:pt x="5942075" y="0"/>
                </a:lnTo>
                <a:lnTo>
                  <a:pt x="0" y="0"/>
                </a:lnTo>
                <a:lnTo>
                  <a:pt x="0" y="2055875"/>
                </a:lnTo>
                <a:close/>
              </a:path>
            </a:pathLst>
          </a:custGeom>
          <a:solidFill>
            <a:srgbClr val="FFFFFF"/>
          </a:solidFill>
        </p:spPr>
        <p:txBody>
          <a:bodyPr wrap="square" lIns="0" tIns="0" rIns="0" bIns="0" rtlCol="0"/>
          <a:lstStyle/>
          <a:p>
            <a:endParaRPr/>
          </a:p>
        </p:txBody>
      </p:sp>
      <p:sp>
        <p:nvSpPr>
          <p:cNvPr id="4" name="object 4"/>
          <p:cNvSpPr/>
          <p:nvPr/>
        </p:nvSpPr>
        <p:spPr>
          <a:xfrm>
            <a:off x="2807207" y="5580888"/>
            <a:ext cx="5942330" cy="216535"/>
          </a:xfrm>
          <a:custGeom>
            <a:avLst/>
            <a:gdLst/>
            <a:ahLst/>
            <a:cxnLst/>
            <a:rect l="l" t="t" r="r" b="b"/>
            <a:pathLst>
              <a:path w="5942330" h="216535">
                <a:moveTo>
                  <a:pt x="0" y="216407"/>
                </a:moveTo>
                <a:lnTo>
                  <a:pt x="5942075" y="216407"/>
                </a:lnTo>
                <a:lnTo>
                  <a:pt x="5942075" y="0"/>
                </a:lnTo>
                <a:lnTo>
                  <a:pt x="0" y="0"/>
                </a:lnTo>
                <a:lnTo>
                  <a:pt x="0" y="216407"/>
                </a:lnTo>
                <a:close/>
              </a:path>
            </a:pathLst>
          </a:custGeom>
          <a:solidFill>
            <a:srgbClr val="FFFFFF"/>
          </a:solidFill>
        </p:spPr>
        <p:txBody>
          <a:bodyPr wrap="square" lIns="0" tIns="0" rIns="0" bIns="0" rtlCol="0"/>
          <a:lstStyle/>
          <a:p>
            <a:endParaRPr/>
          </a:p>
        </p:txBody>
      </p:sp>
      <p:sp>
        <p:nvSpPr>
          <p:cNvPr id="5" name="object 5"/>
          <p:cNvSpPr/>
          <p:nvPr/>
        </p:nvSpPr>
        <p:spPr>
          <a:xfrm>
            <a:off x="1780032" y="3525011"/>
            <a:ext cx="1027937" cy="205587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807207" y="3525011"/>
            <a:ext cx="5942330" cy="2056130"/>
          </a:xfrm>
          <a:custGeom>
            <a:avLst/>
            <a:gdLst/>
            <a:ahLst/>
            <a:cxnLst/>
            <a:rect l="l" t="t" r="r" b="b"/>
            <a:pathLst>
              <a:path w="5942330" h="2056129">
                <a:moveTo>
                  <a:pt x="0" y="2055875"/>
                </a:moveTo>
                <a:lnTo>
                  <a:pt x="5942075" y="2055875"/>
                </a:lnTo>
                <a:lnTo>
                  <a:pt x="5942075" y="0"/>
                </a:lnTo>
                <a:lnTo>
                  <a:pt x="0" y="0"/>
                </a:lnTo>
                <a:lnTo>
                  <a:pt x="0" y="2055875"/>
                </a:lnTo>
                <a:close/>
              </a:path>
            </a:pathLst>
          </a:custGeom>
          <a:solidFill>
            <a:srgbClr val="FFFFFF"/>
          </a:solidFill>
        </p:spPr>
        <p:txBody>
          <a:bodyPr wrap="square" lIns="0" tIns="0" rIns="0" bIns="0" rtlCol="0"/>
          <a:lstStyle/>
          <a:p>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74930">
              <a:lnSpc>
                <a:spcPct val="100000"/>
              </a:lnSpc>
            </a:pPr>
            <a:fld id="{81D60167-4931-47E6-BA6A-407CBD079E47}" type="slidenum">
              <a:rPr spc="-10" dirty="0"/>
              <a:t>14</a:t>
            </a:fld>
            <a:endParaRPr spc="-10" dirty="0"/>
          </a:p>
        </p:txBody>
      </p:sp>
      <p:sp>
        <p:nvSpPr>
          <p:cNvPr id="8" name="object 8"/>
          <p:cNvSpPr txBox="1"/>
          <p:nvPr/>
        </p:nvSpPr>
        <p:spPr>
          <a:xfrm>
            <a:off x="1607059" y="454417"/>
            <a:ext cx="5673090" cy="807720"/>
          </a:xfrm>
          <a:prstGeom prst="rect">
            <a:avLst/>
          </a:prstGeom>
        </p:spPr>
        <p:txBody>
          <a:bodyPr vert="horz" wrap="square" lIns="0" tIns="0" rIns="0" bIns="0" rtlCol="0">
            <a:spAutoFit/>
          </a:bodyPr>
          <a:lstStyle/>
          <a:p>
            <a:pPr marL="1940560" marR="5080" indent="-1928495">
              <a:lnSpc>
                <a:spcPct val="100000"/>
              </a:lnSpc>
            </a:pPr>
            <a:r>
              <a:rPr sz="2800" b="1" spc="-20" dirty="0">
                <a:solidFill>
                  <a:srgbClr val="FFFFFF"/>
                </a:solidFill>
                <a:latin typeface="Times New Roman"/>
                <a:cs typeface="Times New Roman"/>
              </a:rPr>
              <a:t>Ş</a:t>
            </a:r>
            <a:r>
              <a:rPr sz="2800" b="1" spc="-10" dirty="0">
                <a:solidFill>
                  <a:srgbClr val="FFFFFF"/>
                </a:solidFill>
                <a:latin typeface="Times New Roman"/>
                <a:cs typeface="Times New Roman"/>
              </a:rPr>
              <a:t>İ</a:t>
            </a:r>
            <a:r>
              <a:rPr sz="2800" b="1" spc="-25" dirty="0">
                <a:solidFill>
                  <a:srgbClr val="FFFFFF"/>
                </a:solidFill>
                <a:latin typeface="Times New Roman"/>
                <a:cs typeface="Times New Roman"/>
              </a:rPr>
              <a:t>DD</a:t>
            </a:r>
            <a:r>
              <a:rPr sz="2800" b="1" spc="-35" dirty="0">
                <a:solidFill>
                  <a:srgbClr val="FFFFFF"/>
                </a:solidFill>
                <a:latin typeface="Times New Roman"/>
                <a:cs typeface="Times New Roman"/>
              </a:rPr>
              <a:t>E</a:t>
            </a:r>
            <a:r>
              <a:rPr sz="2800" b="1" spc="-20" dirty="0">
                <a:solidFill>
                  <a:srgbClr val="FFFFFF"/>
                </a:solidFill>
                <a:latin typeface="Times New Roman"/>
                <a:cs typeface="Times New Roman"/>
              </a:rPr>
              <a:t>TİN</a:t>
            </a:r>
            <a:r>
              <a:rPr sz="2800" b="1" spc="10" dirty="0">
                <a:solidFill>
                  <a:srgbClr val="FFFFFF"/>
                </a:solidFill>
                <a:latin typeface="Times New Roman"/>
                <a:cs typeface="Times New Roman"/>
              </a:rPr>
              <a:t> </a:t>
            </a:r>
            <a:r>
              <a:rPr sz="2800" b="1" spc="-20" dirty="0">
                <a:solidFill>
                  <a:srgbClr val="FFFFFF"/>
                </a:solidFill>
                <a:latin typeface="Times New Roman"/>
                <a:cs typeface="Times New Roman"/>
              </a:rPr>
              <a:t>SONUÇ</a:t>
            </a:r>
            <a:r>
              <a:rPr sz="2800" b="1" spc="-35" dirty="0">
                <a:solidFill>
                  <a:srgbClr val="FFFFFF"/>
                </a:solidFill>
                <a:latin typeface="Times New Roman"/>
                <a:cs typeface="Times New Roman"/>
              </a:rPr>
              <a:t>L</a:t>
            </a:r>
            <a:r>
              <a:rPr sz="2800" b="1" spc="-20" dirty="0">
                <a:solidFill>
                  <a:srgbClr val="FFFFFF"/>
                </a:solidFill>
                <a:latin typeface="Times New Roman"/>
                <a:cs typeface="Times New Roman"/>
              </a:rPr>
              <a:t>ARI</a:t>
            </a:r>
            <a:r>
              <a:rPr sz="2800" b="1" spc="50" dirty="0">
                <a:solidFill>
                  <a:srgbClr val="FFFFFF"/>
                </a:solidFill>
                <a:latin typeface="Times New Roman"/>
                <a:cs typeface="Times New Roman"/>
              </a:rPr>
              <a:t> </a:t>
            </a:r>
            <a:r>
              <a:rPr sz="2800" b="1" spc="-20" dirty="0">
                <a:solidFill>
                  <a:srgbClr val="FFFFFF"/>
                </a:solidFill>
                <a:latin typeface="Times New Roman"/>
                <a:cs typeface="Times New Roman"/>
              </a:rPr>
              <a:t>KİMLE</a:t>
            </a:r>
            <a:r>
              <a:rPr sz="2800" b="1" spc="-40" dirty="0">
                <a:solidFill>
                  <a:srgbClr val="FFFFFF"/>
                </a:solidFill>
                <a:latin typeface="Times New Roman"/>
                <a:cs typeface="Times New Roman"/>
              </a:rPr>
              <a:t>R</a:t>
            </a:r>
            <a:r>
              <a:rPr sz="2800" b="1" spc="-15" dirty="0">
                <a:solidFill>
                  <a:srgbClr val="FFFFFF"/>
                </a:solidFill>
                <a:latin typeface="Times New Roman"/>
                <a:cs typeface="Times New Roman"/>
              </a:rPr>
              <a:t>İ E</a:t>
            </a:r>
            <a:r>
              <a:rPr sz="2800" b="1" spc="-35" dirty="0">
                <a:solidFill>
                  <a:srgbClr val="FFFFFF"/>
                </a:solidFill>
                <a:latin typeface="Times New Roman"/>
                <a:cs typeface="Times New Roman"/>
              </a:rPr>
              <a:t>T</a:t>
            </a:r>
            <a:r>
              <a:rPr sz="2800" b="1" spc="-20" dirty="0">
                <a:solidFill>
                  <a:srgbClr val="FFFFFF"/>
                </a:solidFill>
                <a:latin typeface="Times New Roman"/>
                <a:cs typeface="Times New Roman"/>
              </a:rPr>
              <a:t>KİL</a:t>
            </a:r>
            <a:r>
              <a:rPr sz="2800" b="1" spc="-30" dirty="0">
                <a:solidFill>
                  <a:srgbClr val="FFFFFF"/>
                </a:solidFill>
                <a:latin typeface="Times New Roman"/>
                <a:cs typeface="Times New Roman"/>
              </a:rPr>
              <a:t>E</a:t>
            </a:r>
            <a:r>
              <a:rPr sz="2800" b="1" spc="-20" dirty="0">
                <a:solidFill>
                  <a:srgbClr val="FFFFFF"/>
                </a:solidFill>
                <a:latin typeface="Times New Roman"/>
                <a:cs typeface="Times New Roman"/>
              </a:rPr>
              <a:t>R?</a:t>
            </a:r>
            <a:endParaRPr sz="2800">
              <a:latin typeface="Times New Roman"/>
              <a:cs typeface="Times New Roman"/>
            </a:endParaRPr>
          </a:p>
        </p:txBody>
      </p:sp>
      <p:sp>
        <p:nvSpPr>
          <p:cNvPr id="9" name="object 9"/>
          <p:cNvSpPr txBox="1"/>
          <p:nvPr/>
        </p:nvSpPr>
        <p:spPr>
          <a:xfrm>
            <a:off x="759361" y="6205424"/>
            <a:ext cx="1879600" cy="177800"/>
          </a:xfrm>
          <a:prstGeom prst="rect">
            <a:avLst/>
          </a:prstGeom>
        </p:spPr>
        <p:txBody>
          <a:bodyPr vert="horz" wrap="square" lIns="0" tIns="0" rIns="0" bIns="0" rtlCol="0">
            <a:spAutoFit/>
          </a:bodyPr>
          <a:lstStyle/>
          <a:p>
            <a:pPr marL="12700">
              <a:lnSpc>
                <a:spcPct val="100000"/>
              </a:lnSpc>
            </a:pPr>
            <a:r>
              <a:rPr sz="1200" i="1" dirty="0">
                <a:latin typeface="Times New Roman"/>
                <a:cs typeface="Times New Roman"/>
              </a:rPr>
              <a:t>Ka</a:t>
            </a:r>
            <a:r>
              <a:rPr sz="1200" i="1" spc="-5" dirty="0">
                <a:latin typeface="Times New Roman"/>
                <a:cs typeface="Times New Roman"/>
              </a:rPr>
              <a:t>y</a:t>
            </a:r>
            <a:r>
              <a:rPr sz="1200" i="1" dirty="0">
                <a:latin typeface="Times New Roman"/>
                <a:cs typeface="Times New Roman"/>
              </a:rPr>
              <a:t>na</a:t>
            </a:r>
            <a:r>
              <a:rPr sz="1200" i="1" spc="-5" dirty="0">
                <a:latin typeface="Times New Roman"/>
                <a:cs typeface="Times New Roman"/>
              </a:rPr>
              <a:t>k</a:t>
            </a:r>
            <a:r>
              <a:rPr sz="1200" i="1" dirty="0">
                <a:latin typeface="Times New Roman"/>
                <a:cs typeface="Times New Roman"/>
              </a:rPr>
              <a:t>:</a:t>
            </a:r>
            <a:r>
              <a:rPr sz="1200" i="1" spc="15" dirty="0">
                <a:latin typeface="Times New Roman"/>
                <a:cs typeface="Times New Roman"/>
              </a:rPr>
              <a:t> </a:t>
            </a:r>
            <a:r>
              <a:rPr sz="1200" i="1" dirty="0">
                <a:latin typeface="Times New Roman"/>
                <a:cs typeface="Times New Roman"/>
              </a:rPr>
              <a:t>Dün</a:t>
            </a:r>
            <a:r>
              <a:rPr sz="1200" i="1" spc="-10" dirty="0">
                <a:latin typeface="Times New Roman"/>
                <a:cs typeface="Times New Roman"/>
              </a:rPr>
              <a:t>y</a:t>
            </a:r>
            <a:r>
              <a:rPr sz="1200" i="1" dirty="0">
                <a:latin typeface="Times New Roman"/>
                <a:cs typeface="Times New Roman"/>
              </a:rPr>
              <a:t>a Sağlık</a:t>
            </a:r>
            <a:r>
              <a:rPr sz="1200" i="1" spc="5" dirty="0">
                <a:latin typeface="Times New Roman"/>
                <a:cs typeface="Times New Roman"/>
              </a:rPr>
              <a:t> </a:t>
            </a:r>
            <a:r>
              <a:rPr sz="1200" i="1" dirty="0">
                <a:latin typeface="Times New Roman"/>
                <a:cs typeface="Times New Roman"/>
              </a:rPr>
              <a:t>Ö</a:t>
            </a:r>
            <a:r>
              <a:rPr sz="1200" i="1" spc="-50" dirty="0">
                <a:latin typeface="Times New Roman"/>
                <a:cs typeface="Times New Roman"/>
              </a:rPr>
              <a:t>r</a:t>
            </a:r>
            <a:r>
              <a:rPr sz="1200" i="1" dirty="0">
                <a:latin typeface="Times New Roman"/>
                <a:cs typeface="Times New Roman"/>
              </a:rPr>
              <a:t>gütü</a:t>
            </a:r>
            <a:endParaRPr sz="1200">
              <a:latin typeface="Times New Roman"/>
              <a:cs typeface="Times New Roman"/>
            </a:endParaRPr>
          </a:p>
        </p:txBody>
      </p:sp>
      <p:graphicFrame>
        <p:nvGraphicFramePr>
          <p:cNvPr id="7" name="object 7"/>
          <p:cNvGraphicFramePr>
            <a:graphicFrameLocks noGrp="1"/>
          </p:cNvGraphicFramePr>
          <p:nvPr/>
        </p:nvGraphicFramePr>
        <p:xfrm>
          <a:off x="2804159" y="1466088"/>
          <a:ext cx="5942075" cy="4538470"/>
        </p:xfrm>
        <a:graphic>
          <a:graphicData uri="http://schemas.openxmlformats.org/drawingml/2006/table">
            <a:tbl>
              <a:tblPr firstRow="1" bandRow="1">
                <a:tableStyleId>{2D5ABB26-0587-4C30-8999-92F81FD0307C}</a:tableStyleId>
              </a:tblPr>
              <a:tblGrid>
                <a:gridCol w="5942075">
                  <a:extLst>
                    <a:ext uri="{9D8B030D-6E8A-4147-A177-3AD203B41FA5}">
                      <a16:colId xmlns:a16="http://schemas.microsoft.com/office/drawing/2014/main" xmlns="" val="20000"/>
                    </a:ext>
                  </a:extLst>
                </a:gridCol>
              </a:tblGrid>
              <a:tr h="2055875">
                <a:tc>
                  <a:txBody>
                    <a:bodyPr/>
                    <a:lstStyle/>
                    <a:p>
                      <a:pPr marL="750570" marR="604520" indent="-133350">
                        <a:lnSpc>
                          <a:spcPts val="2890"/>
                        </a:lnSpc>
                      </a:pPr>
                      <a:r>
                        <a:rPr sz="2800" dirty="0">
                          <a:latin typeface="Times New Roman"/>
                          <a:cs typeface="Times New Roman"/>
                        </a:rPr>
                        <a:t>Dü</a:t>
                      </a:r>
                      <a:r>
                        <a:rPr sz="2800" spc="10" dirty="0">
                          <a:latin typeface="Times New Roman"/>
                          <a:cs typeface="Times New Roman"/>
                        </a:rPr>
                        <a:t>n</a:t>
                      </a:r>
                      <a:r>
                        <a:rPr sz="2800" spc="5" dirty="0">
                          <a:latin typeface="Times New Roman"/>
                          <a:cs typeface="Times New Roman"/>
                        </a:rPr>
                        <a:t>y</a:t>
                      </a:r>
                      <a:r>
                        <a:rPr sz="2800" dirty="0">
                          <a:latin typeface="Times New Roman"/>
                          <a:cs typeface="Times New Roman"/>
                        </a:rPr>
                        <a:t>ada</a:t>
                      </a:r>
                      <a:r>
                        <a:rPr sz="2800" spc="10" dirty="0">
                          <a:latin typeface="Times New Roman"/>
                          <a:cs typeface="Times New Roman"/>
                        </a:rPr>
                        <a:t> </a:t>
                      </a:r>
                      <a:r>
                        <a:rPr sz="2800" spc="5" dirty="0">
                          <a:latin typeface="Times New Roman"/>
                          <a:cs typeface="Times New Roman"/>
                        </a:rPr>
                        <a:t>h</a:t>
                      </a:r>
                      <a:r>
                        <a:rPr sz="2800" dirty="0">
                          <a:latin typeface="Times New Roman"/>
                          <a:cs typeface="Times New Roman"/>
                        </a:rPr>
                        <a:t>er</a:t>
                      </a:r>
                      <a:r>
                        <a:rPr sz="2800" spc="-5" dirty="0">
                          <a:latin typeface="Times New Roman"/>
                          <a:cs typeface="Times New Roman"/>
                        </a:rPr>
                        <a:t> </a:t>
                      </a:r>
                      <a:r>
                        <a:rPr sz="2800" spc="5" dirty="0">
                          <a:latin typeface="Times New Roman"/>
                          <a:cs typeface="Times New Roman"/>
                        </a:rPr>
                        <a:t>y</a:t>
                      </a:r>
                      <a:r>
                        <a:rPr sz="2800" dirty="0">
                          <a:latin typeface="Times New Roman"/>
                          <a:cs typeface="Times New Roman"/>
                        </a:rPr>
                        <a:t>ıl</a:t>
                      </a:r>
                      <a:r>
                        <a:rPr sz="2800" spc="5" dirty="0">
                          <a:latin typeface="Times New Roman"/>
                          <a:cs typeface="Times New Roman"/>
                        </a:rPr>
                        <a:t> </a:t>
                      </a:r>
                      <a:r>
                        <a:rPr sz="2800" dirty="0">
                          <a:latin typeface="Times New Roman"/>
                          <a:cs typeface="Times New Roman"/>
                        </a:rPr>
                        <a:t>ş</a:t>
                      </a:r>
                      <a:r>
                        <a:rPr sz="2800" spc="5" dirty="0">
                          <a:latin typeface="Times New Roman"/>
                          <a:cs typeface="Times New Roman"/>
                        </a:rPr>
                        <a:t>idd</a:t>
                      </a:r>
                      <a:r>
                        <a:rPr sz="2800" dirty="0">
                          <a:latin typeface="Times New Roman"/>
                          <a:cs typeface="Times New Roman"/>
                        </a:rPr>
                        <a:t>et</a:t>
                      </a:r>
                      <a:r>
                        <a:rPr sz="2800" spc="-15" dirty="0">
                          <a:latin typeface="Times New Roman"/>
                          <a:cs typeface="Times New Roman"/>
                        </a:rPr>
                        <a:t> </a:t>
                      </a:r>
                      <a:r>
                        <a:rPr sz="2800" spc="5" dirty="0">
                          <a:latin typeface="Times New Roman"/>
                          <a:cs typeface="Times New Roman"/>
                        </a:rPr>
                        <a:t>n</a:t>
                      </a:r>
                      <a:r>
                        <a:rPr sz="2800" dirty="0">
                          <a:latin typeface="Times New Roman"/>
                          <a:cs typeface="Times New Roman"/>
                        </a:rPr>
                        <a:t>ede</a:t>
                      </a:r>
                      <a:r>
                        <a:rPr sz="2800" spc="5" dirty="0">
                          <a:latin typeface="Times New Roman"/>
                          <a:cs typeface="Times New Roman"/>
                        </a:rPr>
                        <a:t>n</a:t>
                      </a:r>
                      <a:r>
                        <a:rPr sz="2800" dirty="0">
                          <a:latin typeface="Times New Roman"/>
                          <a:cs typeface="Times New Roman"/>
                        </a:rPr>
                        <a:t>i</a:t>
                      </a:r>
                      <a:r>
                        <a:rPr sz="2800" spc="10" dirty="0">
                          <a:latin typeface="Times New Roman"/>
                          <a:cs typeface="Times New Roman"/>
                        </a:rPr>
                        <a:t>y</a:t>
                      </a:r>
                      <a:r>
                        <a:rPr sz="2800" dirty="0">
                          <a:latin typeface="Times New Roman"/>
                          <a:cs typeface="Times New Roman"/>
                        </a:rPr>
                        <a:t>le hayatı</a:t>
                      </a:r>
                      <a:r>
                        <a:rPr sz="2800" spc="5" dirty="0">
                          <a:latin typeface="Times New Roman"/>
                          <a:cs typeface="Times New Roman"/>
                        </a:rPr>
                        <a:t>n</a:t>
                      </a:r>
                      <a:r>
                        <a:rPr sz="2800" dirty="0">
                          <a:latin typeface="Times New Roman"/>
                          <a:cs typeface="Times New Roman"/>
                        </a:rPr>
                        <a:t>ı</a:t>
                      </a:r>
                      <a:r>
                        <a:rPr sz="2800" spc="-5" dirty="0">
                          <a:latin typeface="Times New Roman"/>
                          <a:cs typeface="Times New Roman"/>
                        </a:rPr>
                        <a:t> </a:t>
                      </a:r>
                      <a:r>
                        <a:rPr sz="2800" dirty="0">
                          <a:latin typeface="Times New Roman"/>
                          <a:cs typeface="Times New Roman"/>
                        </a:rPr>
                        <a:t>kay</a:t>
                      </a:r>
                      <a:r>
                        <a:rPr sz="2800" spc="5" dirty="0">
                          <a:latin typeface="Times New Roman"/>
                          <a:cs typeface="Times New Roman"/>
                        </a:rPr>
                        <a:t>b</a:t>
                      </a:r>
                      <a:r>
                        <a:rPr sz="2800" dirty="0">
                          <a:latin typeface="Times New Roman"/>
                          <a:cs typeface="Times New Roman"/>
                        </a:rPr>
                        <a:t>eden</a:t>
                      </a:r>
                      <a:r>
                        <a:rPr sz="2800" spc="-5" dirty="0">
                          <a:latin typeface="Times New Roman"/>
                          <a:cs typeface="Times New Roman"/>
                        </a:rPr>
                        <a:t> </a:t>
                      </a:r>
                      <a:r>
                        <a:rPr sz="2800" dirty="0">
                          <a:latin typeface="Times New Roman"/>
                          <a:cs typeface="Times New Roman"/>
                        </a:rPr>
                        <a:t>in</a:t>
                      </a:r>
                      <a:r>
                        <a:rPr sz="2800" spc="5" dirty="0">
                          <a:latin typeface="Times New Roman"/>
                          <a:cs typeface="Times New Roman"/>
                        </a:rPr>
                        <a:t>s</a:t>
                      </a:r>
                      <a:r>
                        <a:rPr sz="2800" dirty="0">
                          <a:latin typeface="Times New Roman"/>
                          <a:cs typeface="Times New Roman"/>
                        </a:rPr>
                        <a:t>an</a:t>
                      </a:r>
                      <a:r>
                        <a:rPr sz="2800" spc="-5" dirty="0">
                          <a:latin typeface="Times New Roman"/>
                          <a:cs typeface="Times New Roman"/>
                        </a:rPr>
                        <a:t> </a:t>
                      </a:r>
                      <a:r>
                        <a:rPr sz="2800" dirty="0">
                          <a:latin typeface="Times New Roman"/>
                          <a:cs typeface="Times New Roman"/>
                        </a:rPr>
                        <a:t>sayı</a:t>
                      </a:r>
                      <a:r>
                        <a:rPr sz="2800" spc="5" dirty="0">
                          <a:latin typeface="Times New Roman"/>
                          <a:cs typeface="Times New Roman"/>
                        </a:rPr>
                        <a:t>s</a:t>
                      </a:r>
                      <a:r>
                        <a:rPr sz="2800" dirty="0">
                          <a:latin typeface="Times New Roman"/>
                          <a:cs typeface="Times New Roman"/>
                        </a:rPr>
                        <a:t>ı:</a:t>
                      </a:r>
                      <a:endParaRPr sz="2800">
                        <a:latin typeface="Times New Roman"/>
                        <a:cs typeface="Times New Roman"/>
                      </a:endParaRPr>
                    </a:p>
                    <a:p>
                      <a:pPr marL="1919605">
                        <a:lnSpc>
                          <a:spcPct val="100000"/>
                        </a:lnSpc>
                        <a:spcBef>
                          <a:spcPts val="655"/>
                        </a:spcBef>
                      </a:pPr>
                      <a:r>
                        <a:rPr sz="2800" dirty="0">
                          <a:latin typeface="Times New Roman"/>
                          <a:cs typeface="Times New Roman"/>
                        </a:rPr>
                        <a:t>1.4 Mİ</a:t>
                      </a:r>
                      <a:r>
                        <a:rPr sz="2800" spc="-275" dirty="0">
                          <a:latin typeface="Times New Roman"/>
                          <a:cs typeface="Times New Roman"/>
                        </a:rPr>
                        <a:t>L</a:t>
                      </a:r>
                      <a:r>
                        <a:rPr sz="2800" dirty="0">
                          <a:latin typeface="Times New Roman"/>
                          <a:cs typeface="Times New Roman"/>
                        </a:rPr>
                        <a:t>YON*</a:t>
                      </a:r>
                      <a:endParaRPr sz="2800">
                        <a:latin typeface="Times New Roman"/>
                        <a:cs typeface="Times New Roman"/>
                      </a:endParaRPr>
                    </a:p>
                  </a:txBody>
                  <a:tcPr marL="0" marR="0" marT="0" marB="0">
                    <a:lnL w="6095">
                      <a:solidFill>
                        <a:srgbClr val="40709B"/>
                      </a:solidFill>
                      <a:prstDash val="solid"/>
                    </a:lnL>
                    <a:lnR w="6095">
                      <a:solidFill>
                        <a:srgbClr val="40709B"/>
                      </a:solidFill>
                      <a:prstDash val="solid"/>
                    </a:lnR>
                    <a:lnT w="6095">
                      <a:solidFill>
                        <a:srgbClr val="40709B"/>
                      </a:solidFill>
                      <a:prstDash val="solid"/>
                    </a:lnT>
                    <a:lnB w="6095">
                      <a:solidFill>
                        <a:srgbClr val="BCD0E9"/>
                      </a:solidFill>
                      <a:prstDash val="solid"/>
                    </a:lnB>
                    <a:solidFill>
                      <a:srgbClr val="FFFFFF"/>
                    </a:solidFill>
                  </a:tcPr>
                </a:tc>
                <a:extLst>
                  <a:ext uri="{0D108BD9-81ED-4DB2-BD59-A6C34878D82A}">
                    <a16:rowId xmlns:a16="http://schemas.microsoft.com/office/drawing/2014/main" xmlns="" val="10000"/>
                  </a:ext>
                </a:extLst>
              </a:tr>
              <a:tr h="2055875">
                <a:tc>
                  <a:txBody>
                    <a:bodyPr/>
                    <a:lstStyle/>
                    <a:p>
                      <a:pPr marL="427355" marR="421640" indent="3175" algn="ctr">
                        <a:lnSpc>
                          <a:spcPct val="86200"/>
                        </a:lnSpc>
                      </a:pPr>
                      <a:r>
                        <a:rPr sz="2800" dirty="0">
                          <a:latin typeface="Times New Roman"/>
                          <a:cs typeface="Times New Roman"/>
                        </a:rPr>
                        <a:t>Şi</a:t>
                      </a:r>
                      <a:r>
                        <a:rPr sz="2800" spc="10" dirty="0">
                          <a:latin typeface="Times New Roman"/>
                          <a:cs typeface="Times New Roman"/>
                        </a:rPr>
                        <a:t>d</a:t>
                      </a:r>
                      <a:r>
                        <a:rPr sz="2800" dirty="0">
                          <a:latin typeface="Times New Roman"/>
                          <a:cs typeface="Times New Roman"/>
                        </a:rPr>
                        <a:t>det</a:t>
                      </a:r>
                      <a:r>
                        <a:rPr sz="2800" spc="-5" dirty="0">
                          <a:latin typeface="Times New Roman"/>
                          <a:cs typeface="Times New Roman"/>
                        </a:rPr>
                        <a:t> </a:t>
                      </a:r>
                      <a:r>
                        <a:rPr sz="2800" dirty="0">
                          <a:latin typeface="Times New Roman"/>
                          <a:cs typeface="Times New Roman"/>
                        </a:rPr>
                        <a:t>en</a:t>
                      </a:r>
                      <a:r>
                        <a:rPr sz="2800" spc="-5" dirty="0">
                          <a:latin typeface="Times New Roman"/>
                          <a:cs typeface="Times New Roman"/>
                        </a:rPr>
                        <a:t> </a:t>
                      </a:r>
                      <a:r>
                        <a:rPr sz="2800" dirty="0">
                          <a:latin typeface="Times New Roman"/>
                          <a:cs typeface="Times New Roman"/>
                        </a:rPr>
                        <a:t>çok</a:t>
                      </a:r>
                      <a:r>
                        <a:rPr sz="2800" spc="15" dirty="0">
                          <a:latin typeface="Times New Roman"/>
                          <a:cs typeface="Times New Roman"/>
                        </a:rPr>
                        <a:t> </a:t>
                      </a:r>
                      <a:r>
                        <a:rPr sz="2800" dirty="0">
                          <a:solidFill>
                            <a:srgbClr val="FF0000"/>
                          </a:solidFill>
                          <a:latin typeface="Times New Roman"/>
                          <a:cs typeface="Times New Roman"/>
                        </a:rPr>
                        <a:t>KADIN</a:t>
                      </a:r>
                      <a:r>
                        <a:rPr sz="2800" spc="-15" dirty="0">
                          <a:solidFill>
                            <a:srgbClr val="FF0000"/>
                          </a:solidFill>
                          <a:latin typeface="Times New Roman"/>
                          <a:cs typeface="Times New Roman"/>
                        </a:rPr>
                        <a:t>L</a:t>
                      </a:r>
                      <a:r>
                        <a:rPr sz="2800" dirty="0">
                          <a:solidFill>
                            <a:srgbClr val="FF0000"/>
                          </a:solidFill>
                          <a:latin typeface="Times New Roman"/>
                          <a:cs typeface="Times New Roman"/>
                        </a:rPr>
                        <a:t>AR</a:t>
                      </a:r>
                      <a:r>
                        <a:rPr sz="2800" spc="-15" dirty="0">
                          <a:solidFill>
                            <a:srgbClr val="FF0000"/>
                          </a:solidFill>
                          <a:latin typeface="Times New Roman"/>
                          <a:cs typeface="Times New Roman"/>
                        </a:rPr>
                        <a:t>A</a:t>
                      </a:r>
                      <a:r>
                        <a:rPr sz="2800" dirty="0">
                          <a:solidFill>
                            <a:srgbClr val="FF0000"/>
                          </a:solidFill>
                          <a:latin typeface="Times New Roman"/>
                          <a:cs typeface="Times New Roman"/>
                        </a:rPr>
                        <a:t>, Ç</a:t>
                      </a:r>
                      <a:r>
                        <a:rPr sz="2800" spc="-15" dirty="0">
                          <a:solidFill>
                            <a:srgbClr val="FF0000"/>
                          </a:solidFill>
                          <a:latin typeface="Times New Roman"/>
                          <a:cs typeface="Times New Roman"/>
                        </a:rPr>
                        <a:t>O</a:t>
                      </a:r>
                      <a:r>
                        <a:rPr sz="2800" dirty="0">
                          <a:solidFill>
                            <a:srgbClr val="FF0000"/>
                          </a:solidFill>
                          <a:latin typeface="Times New Roman"/>
                          <a:cs typeface="Times New Roman"/>
                        </a:rPr>
                        <a:t>C</a:t>
                      </a:r>
                      <a:r>
                        <a:rPr sz="2800" spc="-15" dirty="0">
                          <a:solidFill>
                            <a:srgbClr val="FF0000"/>
                          </a:solidFill>
                          <a:latin typeface="Times New Roman"/>
                          <a:cs typeface="Times New Roman"/>
                        </a:rPr>
                        <a:t>U</a:t>
                      </a:r>
                      <a:r>
                        <a:rPr sz="2800" dirty="0">
                          <a:solidFill>
                            <a:srgbClr val="FF0000"/>
                          </a:solidFill>
                          <a:latin typeface="Times New Roman"/>
                          <a:cs typeface="Times New Roman"/>
                        </a:rPr>
                        <a:t>K</a:t>
                      </a:r>
                      <a:r>
                        <a:rPr sz="2800" spc="-15" dirty="0">
                          <a:solidFill>
                            <a:srgbClr val="FF0000"/>
                          </a:solidFill>
                          <a:latin typeface="Times New Roman"/>
                          <a:cs typeface="Times New Roman"/>
                        </a:rPr>
                        <a:t>L</a:t>
                      </a:r>
                      <a:r>
                        <a:rPr sz="2800" dirty="0">
                          <a:solidFill>
                            <a:srgbClr val="FF0000"/>
                          </a:solidFill>
                          <a:latin typeface="Times New Roman"/>
                          <a:cs typeface="Times New Roman"/>
                        </a:rPr>
                        <a:t>A</a:t>
                      </a:r>
                      <a:r>
                        <a:rPr sz="2800" spc="-15" dirty="0">
                          <a:solidFill>
                            <a:srgbClr val="FF0000"/>
                          </a:solidFill>
                          <a:latin typeface="Times New Roman"/>
                          <a:cs typeface="Times New Roman"/>
                        </a:rPr>
                        <a:t>R</a:t>
                      </a:r>
                      <a:r>
                        <a:rPr sz="2800" dirty="0">
                          <a:solidFill>
                            <a:srgbClr val="FF0000"/>
                          </a:solidFill>
                          <a:latin typeface="Times New Roman"/>
                          <a:cs typeface="Times New Roman"/>
                        </a:rPr>
                        <a:t>A,</a:t>
                      </a:r>
                      <a:r>
                        <a:rPr sz="2800" spc="-50" dirty="0">
                          <a:solidFill>
                            <a:srgbClr val="FF0000"/>
                          </a:solidFill>
                          <a:latin typeface="Times New Roman"/>
                          <a:cs typeface="Times New Roman"/>
                        </a:rPr>
                        <a:t> </a:t>
                      </a:r>
                      <a:r>
                        <a:rPr sz="2800" spc="-320" dirty="0">
                          <a:solidFill>
                            <a:srgbClr val="FF0000"/>
                          </a:solidFill>
                          <a:latin typeface="Times New Roman"/>
                          <a:cs typeface="Times New Roman"/>
                        </a:rPr>
                        <a:t>Y</a:t>
                      </a:r>
                      <a:r>
                        <a:rPr sz="2800" dirty="0">
                          <a:solidFill>
                            <a:srgbClr val="FF0000"/>
                          </a:solidFill>
                          <a:latin typeface="Times New Roman"/>
                          <a:cs typeface="Times New Roman"/>
                        </a:rPr>
                        <a:t>AŞLIL</a:t>
                      </a:r>
                      <a:r>
                        <a:rPr sz="2800" spc="-15" dirty="0">
                          <a:solidFill>
                            <a:srgbClr val="FF0000"/>
                          </a:solidFill>
                          <a:latin typeface="Times New Roman"/>
                          <a:cs typeface="Times New Roman"/>
                        </a:rPr>
                        <a:t>A</a:t>
                      </a:r>
                      <a:r>
                        <a:rPr sz="2800" dirty="0">
                          <a:solidFill>
                            <a:srgbClr val="FF0000"/>
                          </a:solidFill>
                          <a:latin typeface="Times New Roman"/>
                          <a:cs typeface="Times New Roman"/>
                        </a:rPr>
                        <a:t>R</a:t>
                      </a:r>
                      <a:r>
                        <a:rPr sz="2800" spc="-15" dirty="0">
                          <a:solidFill>
                            <a:srgbClr val="FF0000"/>
                          </a:solidFill>
                          <a:latin typeface="Times New Roman"/>
                          <a:cs typeface="Times New Roman"/>
                        </a:rPr>
                        <a:t>A</a:t>
                      </a:r>
                      <a:r>
                        <a:rPr sz="2800" dirty="0">
                          <a:solidFill>
                            <a:srgbClr val="FF0000"/>
                          </a:solidFill>
                          <a:latin typeface="Times New Roman"/>
                          <a:cs typeface="Times New Roman"/>
                        </a:rPr>
                        <a:t>, EN</a:t>
                      </a:r>
                      <a:r>
                        <a:rPr sz="2800" spc="-10" dirty="0">
                          <a:solidFill>
                            <a:srgbClr val="FF0000"/>
                          </a:solidFill>
                          <a:latin typeface="Times New Roman"/>
                          <a:cs typeface="Times New Roman"/>
                        </a:rPr>
                        <a:t>G</a:t>
                      </a:r>
                      <a:r>
                        <a:rPr sz="2800" dirty="0">
                          <a:solidFill>
                            <a:srgbClr val="FF0000"/>
                          </a:solidFill>
                          <a:latin typeface="Times New Roman"/>
                          <a:cs typeface="Times New Roman"/>
                        </a:rPr>
                        <a:t>E</a:t>
                      </a:r>
                      <a:r>
                        <a:rPr sz="2800" spc="-10" dirty="0">
                          <a:solidFill>
                            <a:srgbClr val="FF0000"/>
                          </a:solidFill>
                          <a:latin typeface="Times New Roman"/>
                          <a:cs typeface="Times New Roman"/>
                        </a:rPr>
                        <a:t>L</a:t>
                      </a:r>
                      <a:r>
                        <a:rPr sz="2800" dirty="0">
                          <a:solidFill>
                            <a:srgbClr val="FF0000"/>
                          </a:solidFill>
                          <a:latin typeface="Times New Roman"/>
                          <a:cs typeface="Times New Roman"/>
                        </a:rPr>
                        <a:t>LİLE</a:t>
                      </a:r>
                      <a:r>
                        <a:rPr sz="2800" spc="-15" dirty="0">
                          <a:solidFill>
                            <a:srgbClr val="FF0000"/>
                          </a:solidFill>
                          <a:latin typeface="Times New Roman"/>
                          <a:cs typeface="Times New Roman"/>
                        </a:rPr>
                        <a:t>R</a:t>
                      </a:r>
                      <a:r>
                        <a:rPr sz="2800" dirty="0">
                          <a:solidFill>
                            <a:srgbClr val="FF0000"/>
                          </a:solidFill>
                          <a:latin typeface="Times New Roman"/>
                          <a:cs typeface="Times New Roman"/>
                        </a:rPr>
                        <a:t>E,</a:t>
                      </a:r>
                      <a:r>
                        <a:rPr sz="2800" spc="55" dirty="0">
                          <a:solidFill>
                            <a:srgbClr val="FF0000"/>
                          </a:solidFill>
                          <a:latin typeface="Times New Roman"/>
                          <a:cs typeface="Times New Roman"/>
                        </a:rPr>
                        <a:t> </a:t>
                      </a:r>
                      <a:r>
                        <a:rPr sz="2800" dirty="0">
                          <a:solidFill>
                            <a:srgbClr val="FF0000"/>
                          </a:solidFill>
                          <a:latin typeface="Times New Roman"/>
                          <a:cs typeface="Times New Roman"/>
                        </a:rPr>
                        <a:t>GÖ</a:t>
                      </a:r>
                      <a:r>
                        <a:rPr sz="2800" spc="-15" dirty="0">
                          <a:solidFill>
                            <a:srgbClr val="FF0000"/>
                          </a:solidFill>
                          <a:latin typeface="Times New Roman"/>
                          <a:cs typeface="Times New Roman"/>
                        </a:rPr>
                        <a:t>Ç</a:t>
                      </a:r>
                      <a:r>
                        <a:rPr sz="2800" dirty="0">
                          <a:solidFill>
                            <a:srgbClr val="FF0000"/>
                          </a:solidFill>
                          <a:latin typeface="Times New Roman"/>
                          <a:cs typeface="Times New Roman"/>
                        </a:rPr>
                        <a:t>MEN</a:t>
                      </a:r>
                      <a:r>
                        <a:rPr sz="2800" spc="-15" dirty="0">
                          <a:solidFill>
                            <a:srgbClr val="FF0000"/>
                          </a:solidFill>
                          <a:latin typeface="Times New Roman"/>
                          <a:cs typeface="Times New Roman"/>
                        </a:rPr>
                        <a:t>L</a:t>
                      </a:r>
                      <a:r>
                        <a:rPr sz="2800" dirty="0">
                          <a:solidFill>
                            <a:srgbClr val="FF0000"/>
                          </a:solidFill>
                          <a:latin typeface="Times New Roman"/>
                          <a:cs typeface="Times New Roman"/>
                        </a:rPr>
                        <a:t>E</a:t>
                      </a:r>
                      <a:r>
                        <a:rPr sz="2800" spc="-10" dirty="0">
                          <a:solidFill>
                            <a:srgbClr val="FF0000"/>
                          </a:solidFill>
                          <a:latin typeface="Times New Roman"/>
                          <a:cs typeface="Times New Roman"/>
                        </a:rPr>
                        <a:t>R</a:t>
                      </a:r>
                      <a:r>
                        <a:rPr sz="2800" dirty="0">
                          <a:solidFill>
                            <a:srgbClr val="FF0000"/>
                          </a:solidFill>
                          <a:latin typeface="Times New Roman"/>
                          <a:cs typeface="Times New Roman"/>
                        </a:rPr>
                        <a:t>E, EVSİZL</a:t>
                      </a:r>
                      <a:r>
                        <a:rPr sz="2800" spc="-10" dirty="0">
                          <a:solidFill>
                            <a:srgbClr val="FF0000"/>
                          </a:solidFill>
                          <a:latin typeface="Times New Roman"/>
                          <a:cs typeface="Times New Roman"/>
                        </a:rPr>
                        <a:t>E</a:t>
                      </a:r>
                      <a:r>
                        <a:rPr sz="2800" dirty="0">
                          <a:solidFill>
                            <a:srgbClr val="FF0000"/>
                          </a:solidFill>
                          <a:latin typeface="Times New Roman"/>
                          <a:cs typeface="Times New Roman"/>
                        </a:rPr>
                        <a:t>R</a:t>
                      </a:r>
                      <a:r>
                        <a:rPr sz="2800" spc="-10" dirty="0">
                          <a:solidFill>
                            <a:srgbClr val="FF0000"/>
                          </a:solidFill>
                          <a:latin typeface="Times New Roman"/>
                          <a:cs typeface="Times New Roman"/>
                        </a:rPr>
                        <a:t>E</a:t>
                      </a:r>
                      <a:r>
                        <a:rPr sz="2800" dirty="0">
                          <a:solidFill>
                            <a:srgbClr val="FF0000"/>
                          </a:solidFill>
                          <a:latin typeface="Times New Roman"/>
                          <a:cs typeface="Times New Roman"/>
                        </a:rPr>
                        <a:t>,</a:t>
                      </a:r>
                      <a:r>
                        <a:rPr sz="2800" spc="35" dirty="0">
                          <a:solidFill>
                            <a:srgbClr val="FF0000"/>
                          </a:solidFill>
                          <a:latin typeface="Times New Roman"/>
                          <a:cs typeface="Times New Roman"/>
                        </a:rPr>
                        <a:t> </a:t>
                      </a:r>
                      <a:r>
                        <a:rPr sz="2800" dirty="0">
                          <a:solidFill>
                            <a:srgbClr val="FF0000"/>
                          </a:solidFill>
                          <a:latin typeface="Times New Roman"/>
                          <a:cs typeface="Times New Roman"/>
                        </a:rPr>
                        <a:t>MÜ</a:t>
                      </a:r>
                      <a:r>
                        <a:rPr sz="2800" spc="-260" dirty="0">
                          <a:solidFill>
                            <a:srgbClr val="FF0000"/>
                          </a:solidFill>
                          <a:latin typeface="Times New Roman"/>
                          <a:cs typeface="Times New Roman"/>
                        </a:rPr>
                        <a:t>L</a:t>
                      </a:r>
                      <a:r>
                        <a:rPr sz="2800" dirty="0">
                          <a:solidFill>
                            <a:srgbClr val="FF0000"/>
                          </a:solidFill>
                          <a:latin typeface="Times New Roman"/>
                          <a:cs typeface="Times New Roman"/>
                        </a:rPr>
                        <a:t>T</a:t>
                      </a:r>
                      <a:r>
                        <a:rPr sz="2800" spc="-10" dirty="0">
                          <a:solidFill>
                            <a:srgbClr val="FF0000"/>
                          </a:solidFill>
                          <a:latin typeface="Times New Roman"/>
                          <a:cs typeface="Times New Roman"/>
                        </a:rPr>
                        <a:t>E</a:t>
                      </a:r>
                      <a:r>
                        <a:rPr sz="2800" dirty="0">
                          <a:solidFill>
                            <a:srgbClr val="FF0000"/>
                          </a:solidFill>
                          <a:latin typeface="Times New Roman"/>
                          <a:cs typeface="Times New Roman"/>
                        </a:rPr>
                        <a:t>CİL</a:t>
                      </a:r>
                      <a:r>
                        <a:rPr sz="2800" spc="-10" dirty="0">
                          <a:solidFill>
                            <a:srgbClr val="FF0000"/>
                          </a:solidFill>
                          <a:latin typeface="Times New Roman"/>
                          <a:cs typeface="Times New Roman"/>
                        </a:rPr>
                        <a:t>E</a:t>
                      </a:r>
                      <a:r>
                        <a:rPr sz="2800" dirty="0">
                          <a:solidFill>
                            <a:srgbClr val="FF0000"/>
                          </a:solidFill>
                          <a:latin typeface="Times New Roman"/>
                          <a:cs typeface="Times New Roman"/>
                        </a:rPr>
                        <a:t>RE</a:t>
                      </a:r>
                      <a:endParaRPr sz="2800">
                        <a:latin typeface="Times New Roman"/>
                        <a:cs typeface="Times New Roman"/>
                      </a:endParaRPr>
                    </a:p>
                    <a:p>
                      <a:pPr marL="635" algn="ctr">
                        <a:lnSpc>
                          <a:spcPts val="2905"/>
                        </a:lnSpc>
                      </a:pPr>
                      <a:r>
                        <a:rPr sz="2800" dirty="0">
                          <a:latin typeface="Times New Roman"/>
                          <a:cs typeface="Times New Roman"/>
                        </a:rPr>
                        <a:t>y</a:t>
                      </a:r>
                      <a:r>
                        <a:rPr sz="2800" spc="5" dirty="0">
                          <a:latin typeface="Times New Roman"/>
                          <a:cs typeface="Times New Roman"/>
                        </a:rPr>
                        <a:t>ö</a:t>
                      </a:r>
                      <a:r>
                        <a:rPr sz="2800" dirty="0">
                          <a:latin typeface="Times New Roman"/>
                          <a:cs typeface="Times New Roman"/>
                        </a:rPr>
                        <a:t>nel</a:t>
                      </a:r>
                      <a:r>
                        <a:rPr sz="2800" spc="-15" dirty="0">
                          <a:latin typeface="Times New Roman"/>
                          <a:cs typeface="Times New Roman"/>
                        </a:rPr>
                        <a:t>m</a:t>
                      </a:r>
                      <a:r>
                        <a:rPr sz="2800" dirty="0">
                          <a:latin typeface="Times New Roman"/>
                          <a:cs typeface="Times New Roman"/>
                        </a:rPr>
                        <a:t>ektedi</a:t>
                      </a:r>
                      <a:r>
                        <a:rPr sz="2800" spc="-150" dirty="0">
                          <a:latin typeface="Times New Roman"/>
                          <a:cs typeface="Times New Roman"/>
                        </a:rPr>
                        <a:t>r</a:t>
                      </a:r>
                      <a:r>
                        <a:rPr sz="2800" dirty="0">
                          <a:latin typeface="Times New Roman"/>
                          <a:cs typeface="Times New Roman"/>
                        </a:rPr>
                        <a:t>.</a:t>
                      </a:r>
                      <a:endParaRPr sz="2800">
                        <a:latin typeface="Times New Roman"/>
                        <a:cs typeface="Times New Roman"/>
                      </a:endParaRPr>
                    </a:p>
                  </a:txBody>
                  <a:tcPr marL="0" marR="0" marT="0" marB="0">
                    <a:lnL w="6095">
                      <a:solidFill>
                        <a:srgbClr val="BCD0E9"/>
                      </a:solidFill>
                      <a:prstDash val="solid"/>
                    </a:lnL>
                    <a:lnR w="6095">
                      <a:solidFill>
                        <a:srgbClr val="BCD0E9"/>
                      </a:solidFill>
                      <a:prstDash val="solid"/>
                    </a:lnR>
                    <a:lnT w="6095">
                      <a:solidFill>
                        <a:srgbClr val="BCD0E9"/>
                      </a:solidFill>
                      <a:prstDash val="solid"/>
                    </a:lnT>
                    <a:lnB w="6095">
                      <a:solidFill>
                        <a:srgbClr val="BCD0E9"/>
                      </a:solidFill>
                      <a:prstDash val="solid"/>
                    </a:lnB>
                    <a:solidFill>
                      <a:srgbClr val="FFFFFF"/>
                    </a:solidFill>
                  </a:tcPr>
                </a:tc>
                <a:extLst>
                  <a:ext uri="{0D108BD9-81ED-4DB2-BD59-A6C34878D82A}">
                    <a16:rowId xmlns:a16="http://schemas.microsoft.com/office/drawing/2014/main" xmlns="" val="10001"/>
                  </a:ext>
                </a:extLst>
              </a:tr>
              <a:tr h="216407">
                <a:tc>
                  <a:txBody>
                    <a:bodyPr/>
                    <a:lstStyle/>
                    <a:p>
                      <a:endParaRPr sz="2800">
                        <a:latin typeface="Times New Roman"/>
                        <a:cs typeface="Times New Roman"/>
                      </a:endParaRPr>
                    </a:p>
                  </a:txBody>
                  <a:tcPr marL="0" marR="0" marT="0" marB="0">
                    <a:lnL w="6095">
                      <a:solidFill>
                        <a:srgbClr val="40709B"/>
                      </a:solidFill>
                      <a:prstDash val="solid"/>
                    </a:lnL>
                    <a:lnR w="6095">
                      <a:solidFill>
                        <a:srgbClr val="40709B"/>
                      </a:solidFill>
                      <a:prstDash val="solid"/>
                    </a:lnR>
                    <a:lnT w="6095">
                      <a:solidFill>
                        <a:srgbClr val="BCD0E9"/>
                      </a:solidFill>
                      <a:prstDash val="solid"/>
                    </a:lnT>
                    <a:lnB w="6095">
                      <a:solidFill>
                        <a:srgbClr val="40709B"/>
                      </a:solidFill>
                      <a:prstDash val="solid"/>
                    </a:lnB>
                    <a:solidFill>
                      <a:srgbClr val="FFFFFF"/>
                    </a:solid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a:lnSpc>
                <a:spcPct val="100000"/>
              </a:lnSpc>
            </a:pPr>
            <a:r>
              <a:rPr u="none" dirty="0">
                <a:latin typeface="Garamond"/>
                <a:cs typeface="Garamond"/>
              </a:rPr>
              <a:t>DÜN</a:t>
            </a:r>
            <a:r>
              <a:rPr u="none" spc="-65" dirty="0">
                <a:latin typeface="Garamond"/>
                <a:cs typeface="Garamond"/>
              </a:rPr>
              <a:t>Y</a:t>
            </a:r>
            <a:r>
              <a:rPr u="none" spc="-135" dirty="0">
                <a:latin typeface="Garamond"/>
                <a:cs typeface="Garamond"/>
              </a:rPr>
              <a:t>A</a:t>
            </a:r>
            <a:r>
              <a:rPr u="none" dirty="0">
                <a:latin typeface="Garamond"/>
                <a:cs typeface="Garamond"/>
              </a:rPr>
              <a:t>’</a:t>
            </a:r>
            <a:r>
              <a:rPr u="none" spc="-114" dirty="0">
                <a:latin typeface="Garamond"/>
                <a:cs typeface="Garamond"/>
              </a:rPr>
              <a:t>D</a:t>
            </a:r>
            <a:r>
              <a:rPr u="none" dirty="0">
                <a:latin typeface="Garamond"/>
                <a:cs typeface="Garamond"/>
              </a:rPr>
              <a:t>A</a:t>
            </a:r>
            <a:r>
              <a:rPr u="none" spc="-25" dirty="0">
                <a:latin typeface="Garamond"/>
                <a:cs typeface="Garamond"/>
              </a:rPr>
              <a:t> </a:t>
            </a:r>
            <a:r>
              <a:rPr u="none" dirty="0">
                <a:latin typeface="Garamond"/>
                <a:cs typeface="Garamond"/>
              </a:rPr>
              <a:t>KAD</a:t>
            </a:r>
            <a:r>
              <a:rPr u="none" spc="5" dirty="0">
                <a:latin typeface="Garamond"/>
                <a:cs typeface="Garamond"/>
              </a:rPr>
              <a:t>I</a:t>
            </a:r>
            <a:r>
              <a:rPr u="none" dirty="0">
                <a:latin typeface="Garamond"/>
                <a:cs typeface="Garamond"/>
              </a:rPr>
              <a:t>N</a:t>
            </a:r>
            <a:r>
              <a:rPr u="none" spc="-25" dirty="0">
                <a:latin typeface="Garamond"/>
                <a:cs typeface="Garamond"/>
              </a:rPr>
              <a:t> </a:t>
            </a:r>
            <a:r>
              <a:rPr u="none" dirty="0">
                <a:latin typeface="Garamond"/>
                <a:cs typeface="Garamond"/>
              </a:rPr>
              <a:t>Cİ</a:t>
            </a:r>
            <a:r>
              <a:rPr u="none" spc="-60" dirty="0">
                <a:latin typeface="Garamond"/>
                <a:cs typeface="Garamond"/>
              </a:rPr>
              <a:t>N</a:t>
            </a:r>
            <a:r>
              <a:rPr u="none" spc="-40" dirty="0">
                <a:latin typeface="Garamond"/>
                <a:cs typeface="Garamond"/>
              </a:rPr>
              <a:t>A</a:t>
            </a:r>
            <a:r>
              <a:rPr u="none" dirty="0">
                <a:latin typeface="Garamond"/>
                <a:cs typeface="Garamond"/>
              </a:rPr>
              <a:t>YETLERİ</a:t>
            </a:r>
          </a:p>
        </p:txBody>
      </p:sp>
      <p:sp>
        <p:nvSpPr>
          <p:cNvPr id="3" name="object 3"/>
          <p:cNvSpPr/>
          <p:nvPr/>
        </p:nvSpPr>
        <p:spPr>
          <a:xfrm>
            <a:off x="6419088" y="4151376"/>
            <a:ext cx="1537970" cy="1458595"/>
          </a:xfrm>
          <a:custGeom>
            <a:avLst/>
            <a:gdLst/>
            <a:ahLst/>
            <a:cxnLst/>
            <a:rect l="l" t="t" r="r" b="b"/>
            <a:pathLst>
              <a:path w="1537970" h="1458595">
                <a:moveTo>
                  <a:pt x="0" y="1458467"/>
                </a:moveTo>
                <a:lnTo>
                  <a:pt x="1537715" y="1458467"/>
                </a:lnTo>
                <a:lnTo>
                  <a:pt x="1537715" y="0"/>
                </a:lnTo>
                <a:lnTo>
                  <a:pt x="0" y="0"/>
                </a:lnTo>
                <a:lnTo>
                  <a:pt x="0" y="1458467"/>
                </a:lnTo>
                <a:close/>
              </a:path>
            </a:pathLst>
          </a:custGeom>
          <a:solidFill>
            <a:srgbClr val="C00000"/>
          </a:solidFill>
        </p:spPr>
        <p:txBody>
          <a:bodyPr wrap="square" lIns="0" tIns="0" rIns="0" bIns="0" rtlCol="0"/>
          <a:lstStyle/>
          <a:p>
            <a:endParaRPr/>
          </a:p>
        </p:txBody>
      </p:sp>
      <p:sp>
        <p:nvSpPr>
          <p:cNvPr id="4" name="object 4"/>
          <p:cNvSpPr/>
          <p:nvPr/>
        </p:nvSpPr>
        <p:spPr>
          <a:xfrm>
            <a:off x="1034795" y="2450592"/>
            <a:ext cx="1537970" cy="3159760"/>
          </a:xfrm>
          <a:custGeom>
            <a:avLst/>
            <a:gdLst/>
            <a:ahLst/>
            <a:cxnLst/>
            <a:rect l="l" t="t" r="r" b="b"/>
            <a:pathLst>
              <a:path w="1537970" h="3159760">
                <a:moveTo>
                  <a:pt x="1537715" y="0"/>
                </a:moveTo>
                <a:lnTo>
                  <a:pt x="0" y="0"/>
                </a:lnTo>
                <a:lnTo>
                  <a:pt x="0" y="3159251"/>
                </a:lnTo>
                <a:lnTo>
                  <a:pt x="1537715" y="3159251"/>
                </a:lnTo>
                <a:lnTo>
                  <a:pt x="1537715" y="0"/>
                </a:lnTo>
                <a:close/>
              </a:path>
            </a:pathLst>
          </a:custGeom>
          <a:solidFill>
            <a:srgbClr val="5B9AD5"/>
          </a:solidFill>
        </p:spPr>
        <p:txBody>
          <a:bodyPr wrap="square" lIns="0" tIns="0" rIns="0" bIns="0" rtlCol="0"/>
          <a:lstStyle/>
          <a:p>
            <a:endParaRPr/>
          </a:p>
        </p:txBody>
      </p:sp>
      <p:sp>
        <p:nvSpPr>
          <p:cNvPr id="5" name="object 5"/>
          <p:cNvSpPr/>
          <p:nvPr/>
        </p:nvSpPr>
        <p:spPr>
          <a:xfrm>
            <a:off x="3726179" y="3909060"/>
            <a:ext cx="1539240" cy="1701164"/>
          </a:xfrm>
          <a:custGeom>
            <a:avLst/>
            <a:gdLst/>
            <a:ahLst/>
            <a:cxnLst/>
            <a:rect l="l" t="t" r="r" b="b"/>
            <a:pathLst>
              <a:path w="1539239" h="1701164">
                <a:moveTo>
                  <a:pt x="1539239" y="0"/>
                </a:moveTo>
                <a:lnTo>
                  <a:pt x="0" y="0"/>
                </a:lnTo>
                <a:lnTo>
                  <a:pt x="0" y="1700783"/>
                </a:lnTo>
                <a:lnTo>
                  <a:pt x="1539239" y="1700783"/>
                </a:lnTo>
                <a:lnTo>
                  <a:pt x="1539239" y="0"/>
                </a:lnTo>
                <a:close/>
              </a:path>
            </a:pathLst>
          </a:custGeom>
          <a:solidFill>
            <a:srgbClr val="5B9AD5"/>
          </a:solidFill>
        </p:spPr>
        <p:txBody>
          <a:bodyPr wrap="square" lIns="0" tIns="0" rIns="0" bIns="0" rtlCol="0"/>
          <a:lstStyle/>
          <a:p>
            <a:endParaRPr/>
          </a:p>
        </p:txBody>
      </p:sp>
      <p:sp>
        <p:nvSpPr>
          <p:cNvPr id="6" name="object 6"/>
          <p:cNvSpPr/>
          <p:nvPr/>
        </p:nvSpPr>
        <p:spPr>
          <a:xfrm>
            <a:off x="457200" y="5609844"/>
            <a:ext cx="8077200" cy="0"/>
          </a:xfrm>
          <a:custGeom>
            <a:avLst/>
            <a:gdLst/>
            <a:ahLst/>
            <a:cxnLst/>
            <a:rect l="l" t="t" r="r" b="b"/>
            <a:pathLst>
              <a:path w="8077200">
                <a:moveTo>
                  <a:pt x="0" y="0"/>
                </a:moveTo>
                <a:lnTo>
                  <a:pt x="8077199" y="0"/>
                </a:lnTo>
              </a:path>
            </a:pathLst>
          </a:custGeom>
          <a:ln w="9143">
            <a:solidFill>
              <a:srgbClr val="D9D9D9"/>
            </a:solidFill>
          </a:ln>
        </p:spPr>
        <p:txBody>
          <a:bodyPr wrap="square" lIns="0" tIns="0" rIns="0" bIns="0" rtlCol="0"/>
          <a:lstStyle/>
          <a:p>
            <a:endParaRPr/>
          </a:p>
        </p:txBody>
      </p:sp>
      <p:sp>
        <p:nvSpPr>
          <p:cNvPr id="7" name="object 7"/>
          <p:cNvSpPr txBox="1"/>
          <p:nvPr/>
        </p:nvSpPr>
        <p:spPr>
          <a:xfrm>
            <a:off x="1623442" y="1406324"/>
            <a:ext cx="5779135" cy="989965"/>
          </a:xfrm>
          <a:prstGeom prst="rect">
            <a:avLst/>
          </a:prstGeom>
        </p:spPr>
        <p:txBody>
          <a:bodyPr vert="horz" wrap="square" lIns="0" tIns="0" rIns="0" bIns="0" rtlCol="0">
            <a:spAutoFit/>
          </a:bodyPr>
          <a:lstStyle/>
          <a:p>
            <a:pPr marL="12700">
              <a:lnSpc>
                <a:spcPct val="100000"/>
              </a:lnSpc>
            </a:pPr>
            <a:r>
              <a:rPr sz="2400" b="1" spc="-5" dirty="0">
                <a:solidFill>
                  <a:srgbClr val="C00000"/>
                </a:solidFill>
                <a:latin typeface="Garamond"/>
                <a:cs typeface="Garamond"/>
              </a:rPr>
              <a:t>B</a:t>
            </a:r>
            <a:r>
              <a:rPr sz="2400" b="1" spc="-10" dirty="0">
                <a:solidFill>
                  <a:srgbClr val="C00000"/>
                </a:solidFill>
                <a:latin typeface="Garamond"/>
                <a:cs typeface="Garamond"/>
              </a:rPr>
              <a:t>ir</a:t>
            </a:r>
            <a:r>
              <a:rPr sz="2400" b="1" dirty="0">
                <a:solidFill>
                  <a:srgbClr val="C00000"/>
                </a:solidFill>
                <a:latin typeface="Times New Roman"/>
                <a:cs typeface="Times New Roman"/>
              </a:rPr>
              <a:t> </a:t>
            </a:r>
            <a:r>
              <a:rPr sz="2400" b="1" dirty="0">
                <a:solidFill>
                  <a:srgbClr val="C00000"/>
                </a:solidFill>
                <a:latin typeface="Garamond"/>
                <a:cs typeface="Garamond"/>
              </a:rPr>
              <a:t>Yıl</a:t>
            </a:r>
            <a:r>
              <a:rPr sz="2400" b="1" spc="-10" dirty="0">
                <a:solidFill>
                  <a:srgbClr val="C00000"/>
                </a:solidFill>
                <a:latin typeface="Garamond"/>
                <a:cs typeface="Garamond"/>
              </a:rPr>
              <a:t>d</a:t>
            </a:r>
            <a:r>
              <a:rPr sz="2400" b="1" dirty="0">
                <a:solidFill>
                  <a:srgbClr val="C00000"/>
                </a:solidFill>
                <a:latin typeface="Garamond"/>
                <a:cs typeface="Garamond"/>
              </a:rPr>
              <a:t>a</a:t>
            </a:r>
            <a:r>
              <a:rPr sz="2400" b="1" spc="10" dirty="0">
                <a:solidFill>
                  <a:srgbClr val="C00000"/>
                </a:solidFill>
                <a:latin typeface="Garamond"/>
                <a:cs typeface="Garamond"/>
              </a:rPr>
              <a:t> </a:t>
            </a:r>
            <a:r>
              <a:rPr sz="2400" b="1" dirty="0">
                <a:solidFill>
                  <a:srgbClr val="C00000"/>
                </a:solidFill>
                <a:latin typeface="Garamond"/>
                <a:cs typeface="Garamond"/>
              </a:rPr>
              <a:t>Öld</a:t>
            </a:r>
            <a:r>
              <a:rPr sz="2400" b="1" spc="-10" dirty="0">
                <a:solidFill>
                  <a:srgbClr val="C00000"/>
                </a:solidFill>
                <a:latin typeface="Garamond"/>
                <a:cs typeface="Garamond"/>
              </a:rPr>
              <a:t>ü</a:t>
            </a:r>
            <a:r>
              <a:rPr sz="2400" b="1" spc="80" dirty="0">
                <a:solidFill>
                  <a:srgbClr val="C00000"/>
                </a:solidFill>
                <a:latin typeface="Garamond"/>
                <a:cs typeface="Garamond"/>
              </a:rPr>
              <a:t>r</a:t>
            </a:r>
            <a:r>
              <a:rPr sz="2400" b="1" dirty="0">
                <a:solidFill>
                  <a:srgbClr val="C00000"/>
                </a:solidFill>
                <a:latin typeface="Garamond"/>
                <a:cs typeface="Garamond"/>
              </a:rPr>
              <a:t>ülen</a:t>
            </a:r>
            <a:r>
              <a:rPr sz="2400" b="1" spc="15" dirty="0">
                <a:solidFill>
                  <a:srgbClr val="C00000"/>
                </a:solidFill>
                <a:latin typeface="Garamond"/>
                <a:cs typeface="Garamond"/>
              </a:rPr>
              <a:t> </a:t>
            </a:r>
            <a:r>
              <a:rPr sz="2400" b="1" spc="50" dirty="0">
                <a:solidFill>
                  <a:srgbClr val="C00000"/>
                </a:solidFill>
                <a:latin typeface="Garamond"/>
                <a:cs typeface="Garamond"/>
              </a:rPr>
              <a:t>K</a:t>
            </a:r>
            <a:r>
              <a:rPr sz="2400" b="1" dirty="0">
                <a:solidFill>
                  <a:srgbClr val="C00000"/>
                </a:solidFill>
                <a:latin typeface="Garamond"/>
                <a:cs typeface="Garamond"/>
              </a:rPr>
              <a:t>adın</a:t>
            </a:r>
            <a:r>
              <a:rPr sz="2400" b="1" spc="5" dirty="0">
                <a:solidFill>
                  <a:srgbClr val="C00000"/>
                </a:solidFill>
                <a:latin typeface="Garamond"/>
                <a:cs typeface="Garamond"/>
              </a:rPr>
              <a:t> </a:t>
            </a:r>
            <a:r>
              <a:rPr sz="2400" b="1" spc="-10" dirty="0">
                <a:solidFill>
                  <a:srgbClr val="C00000"/>
                </a:solidFill>
                <a:latin typeface="Garamond"/>
                <a:cs typeface="Garamond"/>
              </a:rPr>
              <a:t>Sayısı</a:t>
            </a:r>
            <a:r>
              <a:rPr sz="2400" b="1" spc="5" dirty="0">
                <a:solidFill>
                  <a:srgbClr val="C00000"/>
                </a:solidFill>
                <a:latin typeface="Garamond"/>
                <a:cs typeface="Garamond"/>
              </a:rPr>
              <a:t> </a:t>
            </a:r>
            <a:r>
              <a:rPr sz="2400" b="1" dirty="0">
                <a:solidFill>
                  <a:srgbClr val="C00000"/>
                </a:solidFill>
                <a:latin typeface="Garamond"/>
                <a:cs typeface="Garamond"/>
              </a:rPr>
              <a:t>(Mi</a:t>
            </a:r>
            <a:r>
              <a:rPr sz="2400" b="1" spc="10" dirty="0">
                <a:solidFill>
                  <a:srgbClr val="C00000"/>
                </a:solidFill>
                <a:latin typeface="Garamond"/>
                <a:cs typeface="Garamond"/>
              </a:rPr>
              <a:t>l</a:t>
            </a:r>
            <a:r>
              <a:rPr sz="2400" b="1" spc="-75" dirty="0">
                <a:solidFill>
                  <a:srgbClr val="C00000"/>
                </a:solidFill>
                <a:latin typeface="Garamond"/>
                <a:cs typeface="Garamond"/>
              </a:rPr>
              <a:t>y</a:t>
            </a:r>
            <a:r>
              <a:rPr sz="2400" b="1" dirty="0">
                <a:solidFill>
                  <a:srgbClr val="C00000"/>
                </a:solidFill>
                <a:latin typeface="Garamond"/>
                <a:cs typeface="Garamond"/>
              </a:rPr>
              <a:t>o</a:t>
            </a:r>
            <a:r>
              <a:rPr sz="2400" b="1" spc="-10" dirty="0">
                <a:solidFill>
                  <a:srgbClr val="C00000"/>
                </a:solidFill>
                <a:latin typeface="Garamond"/>
                <a:cs typeface="Garamond"/>
              </a:rPr>
              <a:t>n</a:t>
            </a:r>
            <a:r>
              <a:rPr sz="2400" b="1" spc="-5" dirty="0">
                <a:solidFill>
                  <a:srgbClr val="C00000"/>
                </a:solidFill>
                <a:latin typeface="Garamond"/>
                <a:cs typeface="Garamond"/>
              </a:rPr>
              <a:t>d</a:t>
            </a:r>
            <a:r>
              <a:rPr sz="2400" b="1" dirty="0">
                <a:solidFill>
                  <a:srgbClr val="C00000"/>
                </a:solidFill>
                <a:latin typeface="Garamond"/>
                <a:cs typeface="Garamond"/>
              </a:rPr>
              <a:t>a)</a:t>
            </a:r>
            <a:endParaRPr sz="2400">
              <a:latin typeface="Garamond"/>
              <a:cs typeface="Garamond"/>
            </a:endParaRPr>
          </a:p>
          <a:p>
            <a:pPr marL="27305">
              <a:lnSpc>
                <a:spcPct val="100000"/>
              </a:lnSpc>
              <a:spcBef>
                <a:spcPts val="1920"/>
              </a:spcBef>
            </a:pPr>
            <a:r>
              <a:rPr sz="2800" b="1" spc="-20" dirty="0">
                <a:latin typeface="Garamond"/>
                <a:cs typeface="Garamond"/>
              </a:rPr>
              <a:t>13</a:t>
            </a:r>
            <a:endParaRPr sz="2800">
              <a:latin typeface="Garamond"/>
              <a:cs typeface="Garamond"/>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74930">
              <a:lnSpc>
                <a:spcPct val="100000"/>
              </a:lnSpc>
            </a:pPr>
            <a:fld id="{81D60167-4931-47E6-BA6A-407CBD079E47}" type="slidenum">
              <a:rPr spc="-10" dirty="0"/>
              <a:t>15</a:t>
            </a:fld>
            <a:endParaRPr spc="-10" dirty="0"/>
          </a:p>
        </p:txBody>
      </p:sp>
      <p:sp>
        <p:nvSpPr>
          <p:cNvPr id="8" name="object 8"/>
          <p:cNvSpPr txBox="1"/>
          <p:nvPr/>
        </p:nvSpPr>
        <p:spPr>
          <a:xfrm>
            <a:off x="4401061" y="3474094"/>
            <a:ext cx="192405" cy="381000"/>
          </a:xfrm>
          <a:prstGeom prst="rect">
            <a:avLst/>
          </a:prstGeom>
        </p:spPr>
        <p:txBody>
          <a:bodyPr vert="horz" wrap="square" lIns="0" tIns="0" rIns="0" bIns="0" rtlCol="0">
            <a:spAutoFit/>
          </a:bodyPr>
          <a:lstStyle/>
          <a:p>
            <a:pPr marL="12700">
              <a:lnSpc>
                <a:spcPct val="100000"/>
              </a:lnSpc>
            </a:pPr>
            <a:r>
              <a:rPr sz="2800" b="1" spc="-15" dirty="0">
                <a:latin typeface="Garamond"/>
                <a:cs typeface="Garamond"/>
              </a:rPr>
              <a:t>7</a:t>
            </a:r>
            <a:endParaRPr sz="2800">
              <a:latin typeface="Garamond"/>
              <a:cs typeface="Garamond"/>
            </a:endParaRPr>
          </a:p>
        </p:txBody>
      </p:sp>
      <p:sp>
        <p:nvSpPr>
          <p:cNvPr id="9" name="object 9"/>
          <p:cNvSpPr txBox="1"/>
          <p:nvPr/>
        </p:nvSpPr>
        <p:spPr>
          <a:xfrm>
            <a:off x="7093971" y="3717053"/>
            <a:ext cx="192405" cy="381000"/>
          </a:xfrm>
          <a:prstGeom prst="rect">
            <a:avLst/>
          </a:prstGeom>
        </p:spPr>
        <p:txBody>
          <a:bodyPr vert="horz" wrap="square" lIns="0" tIns="0" rIns="0" bIns="0" rtlCol="0">
            <a:spAutoFit/>
          </a:bodyPr>
          <a:lstStyle/>
          <a:p>
            <a:pPr marL="12700">
              <a:lnSpc>
                <a:spcPct val="100000"/>
              </a:lnSpc>
            </a:pPr>
            <a:r>
              <a:rPr sz="2800" b="1" spc="-15" dirty="0">
                <a:latin typeface="Garamond"/>
                <a:cs typeface="Garamond"/>
              </a:rPr>
              <a:t>6</a:t>
            </a:r>
            <a:endParaRPr sz="2800">
              <a:latin typeface="Garamond"/>
              <a:cs typeface="Garamond"/>
            </a:endParaRPr>
          </a:p>
        </p:txBody>
      </p:sp>
      <p:sp>
        <p:nvSpPr>
          <p:cNvPr id="10" name="object 10"/>
          <p:cNvSpPr txBox="1"/>
          <p:nvPr/>
        </p:nvSpPr>
        <p:spPr>
          <a:xfrm>
            <a:off x="1395731" y="5802250"/>
            <a:ext cx="816610" cy="330200"/>
          </a:xfrm>
          <a:prstGeom prst="rect">
            <a:avLst/>
          </a:prstGeom>
        </p:spPr>
        <p:txBody>
          <a:bodyPr vert="horz" wrap="square" lIns="0" tIns="0" rIns="0" bIns="0" rtlCol="0">
            <a:spAutoFit/>
          </a:bodyPr>
          <a:lstStyle/>
          <a:p>
            <a:pPr marL="12700">
              <a:lnSpc>
                <a:spcPct val="100000"/>
              </a:lnSpc>
            </a:pPr>
            <a:r>
              <a:rPr sz="2400" dirty="0">
                <a:latin typeface="Garamond"/>
                <a:cs typeface="Garamond"/>
              </a:rPr>
              <a:t>Dünya</a:t>
            </a:r>
            <a:endParaRPr sz="2400">
              <a:latin typeface="Garamond"/>
              <a:cs typeface="Garamond"/>
            </a:endParaRPr>
          </a:p>
        </p:txBody>
      </p:sp>
      <p:sp>
        <p:nvSpPr>
          <p:cNvPr id="11" name="object 11"/>
          <p:cNvSpPr txBox="1"/>
          <p:nvPr/>
        </p:nvSpPr>
        <p:spPr>
          <a:xfrm>
            <a:off x="4043950" y="5802250"/>
            <a:ext cx="904875" cy="330200"/>
          </a:xfrm>
          <a:prstGeom prst="rect">
            <a:avLst/>
          </a:prstGeom>
        </p:spPr>
        <p:txBody>
          <a:bodyPr vert="horz" wrap="square" lIns="0" tIns="0" rIns="0" bIns="0" rtlCol="0">
            <a:spAutoFit/>
          </a:bodyPr>
          <a:lstStyle/>
          <a:p>
            <a:pPr marL="12700">
              <a:lnSpc>
                <a:spcPct val="100000"/>
              </a:lnSpc>
            </a:pPr>
            <a:r>
              <a:rPr sz="2400" spc="-5" dirty="0">
                <a:latin typeface="Garamond"/>
                <a:cs typeface="Garamond"/>
              </a:rPr>
              <a:t>Avrupa</a:t>
            </a:r>
            <a:endParaRPr sz="2400">
              <a:latin typeface="Garamond"/>
              <a:cs typeface="Garamond"/>
            </a:endParaRPr>
          </a:p>
        </p:txBody>
      </p:sp>
      <p:sp>
        <p:nvSpPr>
          <p:cNvPr id="12" name="object 12"/>
          <p:cNvSpPr txBox="1"/>
          <p:nvPr/>
        </p:nvSpPr>
        <p:spPr>
          <a:xfrm>
            <a:off x="6724287" y="5802250"/>
            <a:ext cx="930275" cy="330200"/>
          </a:xfrm>
          <a:prstGeom prst="rect">
            <a:avLst/>
          </a:prstGeom>
        </p:spPr>
        <p:txBody>
          <a:bodyPr vert="horz" wrap="square" lIns="0" tIns="0" rIns="0" bIns="0" rtlCol="0">
            <a:spAutoFit/>
          </a:bodyPr>
          <a:lstStyle/>
          <a:p>
            <a:pPr marL="12700">
              <a:lnSpc>
                <a:spcPct val="100000"/>
              </a:lnSpc>
            </a:pPr>
            <a:r>
              <a:rPr sz="2400" spc="-15" dirty="0">
                <a:latin typeface="Garamond"/>
                <a:cs typeface="Garamond"/>
              </a:rPr>
              <a:t>Türki</a:t>
            </a:r>
            <a:r>
              <a:rPr sz="2400" spc="-20" dirty="0">
                <a:latin typeface="Garamond"/>
                <a:cs typeface="Garamond"/>
              </a:rPr>
              <a:t>y</a:t>
            </a:r>
            <a:r>
              <a:rPr sz="2400" dirty="0">
                <a:latin typeface="Garamond"/>
                <a:cs typeface="Garamond"/>
              </a:rPr>
              <a:t>e</a:t>
            </a:r>
            <a:endParaRPr sz="2400">
              <a:latin typeface="Garamond"/>
              <a:cs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50800">
              <a:lnSpc>
                <a:spcPct val="100000"/>
              </a:lnSpc>
            </a:pPr>
            <a:r>
              <a:rPr u="none" dirty="0">
                <a:latin typeface="Garamond"/>
                <a:cs typeface="Garamond"/>
              </a:rPr>
              <a:t>KYŞ: Şi</a:t>
            </a:r>
            <a:r>
              <a:rPr u="none" spc="-10" dirty="0">
                <a:latin typeface="Garamond"/>
                <a:cs typeface="Garamond"/>
              </a:rPr>
              <a:t>d</a:t>
            </a:r>
            <a:r>
              <a:rPr u="none" dirty="0">
                <a:latin typeface="Garamond"/>
                <a:cs typeface="Garamond"/>
              </a:rPr>
              <a:t>det</a:t>
            </a:r>
            <a:r>
              <a:rPr u="none" spc="-15" dirty="0">
                <a:latin typeface="Garamond"/>
                <a:cs typeface="Garamond"/>
              </a:rPr>
              <a:t> </a:t>
            </a:r>
            <a:r>
              <a:rPr u="none" dirty="0">
                <a:latin typeface="Garamond"/>
                <a:cs typeface="Garamond"/>
              </a:rPr>
              <a:t>Tü</a:t>
            </a:r>
            <a:r>
              <a:rPr u="none" spc="85" dirty="0">
                <a:latin typeface="Garamond"/>
                <a:cs typeface="Garamond"/>
              </a:rPr>
              <a:t>r</a:t>
            </a:r>
            <a:r>
              <a:rPr u="none" dirty="0">
                <a:latin typeface="Garamond"/>
                <a:cs typeface="Garamond"/>
              </a:rPr>
              <a:t>leri,</a:t>
            </a:r>
            <a:r>
              <a:rPr u="none" spc="-15" dirty="0">
                <a:latin typeface="Garamond"/>
                <a:cs typeface="Garamond"/>
              </a:rPr>
              <a:t> </a:t>
            </a:r>
            <a:r>
              <a:rPr u="none" dirty="0">
                <a:latin typeface="Garamond"/>
                <a:cs typeface="Garamond"/>
              </a:rPr>
              <a:t>Ha</a:t>
            </a:r>
            <a:r>
              <a:rPr u="none" spc="-55" dirty="0">
                <a:latin typeface="Garamond"/>
                <a:cs typeface="Garamond"/>
              </a:rPr>
              <a:t>y</a:t>
            </a:r>
            <a:r>
              <a:rPr u="none" dirty="0">
                <a:latin typeface="Garamond"/>
                <a:cs typeface="Garamond"/>
              </a:rPr>
              <a:t>at Boyu</a:t>
            </a:r>
            <a:r>
              <a:rPr u="none" spc="-30" dirty="0">
                <a:latin typeface="Garamond"/>
                <a:cs typeface="Garamond"/>
              </a:rPr>
              <a:t> </a:t>
            </a:r>
            <a:r>
              <a:rPr u="none" spc="-65" dirty="0">
                <a:latin typeface="Garamond"/>
                <a:cs typeface="Garamond"/>
              </a:rPr>
              <a:t>v</a:t>
            </a:r>
            <a:r>
              <a:rPr u="none" dirty="0">
                <a:latin typeface="Garamond"/>
                <a:cs typeface="Garamond"/>
              </a:rPr>
              <a:t>e</a:t>
            </a:r>
            <a:r>
              <a:rPr u="none" spc="10" dirty="0">
                <a:latin typeface="Garamond"/>
                <a:cs typeface="Garamond"/>
              </a:rPr>
              <a:t> </a:t>
            </a:r>
            <a:r>
              <a:rPr u="none" dirty="0">
                <a:latin typeface="Garamond"/>
                <a:cs typeface="Garamond"/>
              </a:rPr>
              <a:t>12</a:t>
            </a:r>
            <a:r>
              <a:rPr u="none" spc="-10" dirty="0">
                <a:latin typeface="Times New Roman"/>
                <a:cs typeface="Times New Roman"/>
              </a:rPr>
              <a:t> </a:t>
            </a:r>
            <a:r>
              <a:rPr u="none" spc="-40" dirty="0">
                <a:latin typeface="Garamond"/>
                <a:cs typeface="Garamond"/>
              </a:rPr>
              <a:t>Ay</a:t>
            </a:r>
          </a:p>
        </p:txBody>
      </p:sp>
      <p:sp>
        <p:nvSpPr>
          <p:cNvPr id="3" name="object 3"/>
          <p:cNvSpPr/>
          <p:nvPr/>
        </p:nvSpPr>
        <p:spPr>
          <a:xfrm>
            <a:off x="438911" y="1874520"/>
            <a:ext cx="8376284" cy="4399915"/>
          </a:xfrm>
          <a:custGeom>
            <a:avLst/>
            <a:gdLst/>
            <a:ahLst/>
            <a:cxnLst/>
            <a:rect l="l" t="t" r="r" b="b"/>
            <a:pathLst>
              <a:path w="8376284" h="4399915">
                <a:moveTo>
                  <a:pt x="0" y="4399787"/>
                </a:moveTo>
                <a:lnTo>
                  <a:pt x="8375903" y="4399787"/>
                </a:lnTo>
                <a:lnTo>
                  <a:pt x="8375903" y="0"/>
                </a:lnTo>
                <a:lnTo>
                  <a:pt x="0" y="0"/>
                </a:lnTo>
                <a:lnTo>
                  <a:pt x="0" y="4399787"/>
                </a:lnTo>
                <a:close/>
              </a:path>
            </a:pathLst>
          </a:custGeom>
          <a:solidFill>
            <a:srgbClr val="FFFFFF"/>
          </a:solidFill>
        </p:spPr>
        <p:txBody>
          <a:bodyPr wrap="square" lIns="0" tIns="0" rIns="0" bIns="0" rtlCol="0"/>
          <a:lstStyle/>
          <a:p>
            <a:endParaRPr/>
          </a:p>
        </p:txBody>
      </p:sp>
      <p:sp>
        <p:nvSpPr>
          <p:cNvPr id="4" name="object 4"/>
          <p:cNvSpPr/>
          <p:nvPr/>
        </p:nvSpPr>
        <p:spPr>
          <a:xfrm>
            <a:off x="964691" y="2410968"/>
            <a:ext cx="551815" cy="2857500"/>
          </a:xfrm>
          <a:custGeom>
            <a:avLst/>
            <a:gdLst/>
            <a:ahLst/>
            <a:cxnLst/>
            <a:rect l="l" t="t" r="r" b="b"/>
            <a:pathLst>
              <a:path w="551815" h="2857500">
                <a:moveTo>
                  <a:pt x="551687" y="0"/>
                </a:moveTo>
                <a:lnTo>
                  <a:pt x="0" y="0"/>
                </a:lnTo>
                <a:lnTo>
                  <a:pt x="0" y="2857499"/>
                </a:lnTo>
                <a:lnTo>
                  <a:pt x="551687" y="2857499"/>
                </a:lnTo>
                <a:lnTo>
                  <a:pt x="551687" y="0"/>
                </a:lnTo>
                <a:close/>
              </a:path>
            </a:pathLst>
          </a:custGeom>
          <a:solidFill>
            <a:srgbClr val="5B9AD5"/>
          </a:solidFill>
        </p:spPr>
        <p:txBody>
          <a:bodyPr wrap="square" lIns="0" tIns="0" rIns="0" bIns="0" rtlCol="0"/>
          <a:lstStyle/>
          <a:p>
            <a:endParaRPr/>
          </a:p>
        </p:txBody>
      </p:sp>
      <p:sp>
        <p:nvSpPr>
          <p:cNvPr id="5" name="object 5"/>
          <p:cNvSpPr/>
          <p:nvPr/>
        </p:nvSpPr>
        <p:spPr>
          <a:xfrm>
            <a:off x="2988563" y="2958084"/>
            <a:ext cx="551815" cy="2310765"/>
          </a:xfrm>
          <a:custGeom>
            <a:avLst/>
            <a:gdLst/>
            <a:ahLst/>
            <a:cxnLst/>
            <a:rect l="l" t="t" r="r" b="b"/>
            <a:pathLst>
              <a:path w="551814" h="2310765">
                <a:moveTo>
                  <a:pt x="551687" y="0"/>
                </a:moveTo>
                <a:lnTo>
                  <a:pt x="0" y="0"/>
                </a:lnTo>
                <a:lnTo>
                  <a:pt x="0" y="2310383"/>
                </a:lnTo>
                <a:lnTo>
                  <a:pt x="551687" y="2310383"/>
                </a:lnTo>
                <a:lnTo>
                  <a:pt x="551687" y="0"/>
                </a:lnTo>
                <a:close/>
              </a:path>
            </a:pathLst>
          </a:custGeom>
          <a:solidFill>
            <a:srgbClr val="5B9AD5"/>
          </a:solidFill>
        </p:spPr>
        <p:txBody>
          <a:bodyPr wrap="square" lIns="0" tIns="0" rIns="0" bIns="0" rtlCol="0"/>
          <a:lstStyle/>
          <a:p>
            <a:endParaRPr/>
          </a:p>
        </p:txBody>
      </p:sp>
      <p:sp>
        <p:nvSpPr>
          <p:cNvPr id="6" name="object 6"/>
          <p:cNvSpPr/>
          <p:nvPr/>
        </p:nvSpPr>
        <p:spPr>
          <a:xfrm>
            <a:off x="5012435" y="3316223"/>
            <a:ext cx="551815" cy="1952625"/>
          </a:xfrm>
          <a:custGeom>
            <a:avLst/>
            <a:gdLst/>
            <a:ahLst/>
            <a:cxnLst/>
            <a:rect l="l" t="t" r="r" b="b"/>
            <a:pathLst>
              <a:path w="551814" h="1952625">
                <a:moveTo>
                  <a:pt x="551687" y="0"/>
                </a:moveTo>
                <a:lnTo>
                  <a:pt x="0" y="0"/>
                </a:lnTo>
                <a:lnTo>
                  <a:pt x="0" y="1952243"/>
                </a:lnTo>
                <a:lnTo>
                  <a:pt x="551687" y="1952243"/>
                </a:lnTo>
                <a:lnTo>
                  <a:pt x="551687" y="0"/>
                </a:lnTo>
                <a:close/>
              </a:path>
            </a:pathLst>
          </a:custGeom>
          <a:solidFill>
            <a:srgbClr val="5B9AD5"/>
          </a:solidFill>
        </p:spPr>
        <p:txBody>
          <a:bodyPr wrap="square" lIns="0" tIns="0" rIns="0" bIns="0" rtlCol="0"/>
          <a:lstStyle/>
          <a:p>
            <a:endParaRPr/>
          </a:p>
        </p:txBody>
      </p:sp>
      <p:sp>
        <p:nvSpPr>
          <p:cNvPr id="7" name="object 7"/>
          <p:cNvSpPr/>
          <p:nvPr/>
        </p:nvSpPr>
        <p:spPr>
          <a:xfrm>
            <a:off x="7037831" y="4486655"/>
            <a:ext cx="551815" cy="782320"/>
          </a:xfrm>
          <a:custGeom>
            <a:avLst/>
            <a:gdLst/>
            <a:ahLst/>
            <a:cxnLst/>
            <a:rect l="l" t="t" r="r" b="b"/>
            <a:pathLst>
              <a:path w="551815" h="782320">
                <a:moveTo>
                  <a:pt x="551687" y="0"/>
                </a:moveTo>
                <a:lnTo>
                  <a:pt x="0" y="0"/>
                </a:lnTo>
                <a:lnTo>
                  <a:pt x="0" y="781811"/>
                </a:lnTo>
                <a:lnTo>
                  <a:pt x="551687" y="781811"/>
                </a:lnTo>
                <a:lnTo>
                  <a:pt x="551687" y="0"/>
                </a:lnTo>
                <a:close/>
              </a:path>
            </a:pathLst>
          </a:custGeom>
          <a:solidFill>
            <a:srgbClr val="5B9AD5"/>
          </a:solidFill>
        </p:spPr>
        <p:txBody>
          <a:bodyPr wrap="square" lIns="0" tIns="0" rIns="0" bIns="0" rtlCol="0"/>
          <a:lstStyle/>
          <a:p>
            <a:endParaRPr/>
          </a:p>
        </p:txBody>
      </p:sp>
      <p:sp>
        <p:nvSpPr>
          <p:cNvPr id="8" name="object 8"/>
          <p:cNvSpPr/>
          <p:nvPr/>
        </p:nvSpPr>
        <p:spPr>
          <a:xfrm>
            <a:off x="1664207" y="3595116"/>
            <a:ext cx="551815" cy="1673860"/>
          </a:xfrm>
          <a:custGeom>
            <a:avLst/>
            <a:gdLst/>
            <a:ahLst/>
            <a:cxnLst/>
            <a:rect l="l" t="t" r="r" b="b"/>
            <a:pathLst>
              <a:path w="551814" h="1673860">
                <a:moveTo>
                  <a:pt x="551687" y="0"/>
                </a:moveTo>
                <a:lnTo>
                  <a:pt x="0" y="0"/>
                </a:lnTo>
                <a:lnTo>
                  <a:pt x="0" y="1673351"/>
                </a:lnTo>
                <a:lnTo>
                  <a:pt x="551687" y="1673351"/>
                </a:lnTo>
                <a:lnTo>
                  <a:pt x="551687" y="0"/>
                </a:lnTo>
                <a:close/>
              </a:path>
            </a:pathLst>
          </a:custGeom>
          <a:solidFill>
            <a:srgbClr val="C00000"/>
          </a:solidFill>
        </p:spPr>
        <p:txBody>
          <a:bodyPr wrap="square" lIns="0" tIns="0" rIns="0" bIns="0" rtlCol="0"/>
          <a:lstStyle/>
          <a:p>
            <a:endParaRPr/>
          </a:p>
        </p:txBody>
      </p:sp>
      <p:sp>
        <p:nvSpPr>
          <p:cNvPr id="9" name="object 9"/>
          <p:cNvSpPr/>
          <p:nvPr/>
        </p:nvSpPr>
        <p:spPr>
          <a:xfrm>
            <a:off x="3689603" y="4735067"/>
            <a:ext cx="551815" cy="533400"/>
          </a:xfrm>
          <a:custGeom>
            <a:avLst/>
            <a:gdLst/>
            <a:ahLst/>
            <a:cxnLst/>
            <a:rect l="l" t="t" r="r" b="b"/>
            <a:pathLst>
              <a:path w="551814" h="533400">
                <a:moveTo>
                  <a:pt x="551687" y="0"/>
                </a:moveTo>
                <a:lnTo>
                  <a:pt x="0" y="0"/>
                </a:lnTo>
                <a:lnTo>
                  <a:pt x="0" y="533399"/>
                </a:lnTo>
                <a:lnTo>
                  <a:pt x="551687" y="533399"/>
                </a:lnTo>
                <a:lnTo>
                  <a:pt x="551687" y="0"/>
                </a:lnTo>
                <a:close/>
              </a:path>
            </a:pathLst>
          </a:custGeom>
          <a:solidFill>
            <a:srgbClr val="C00000"/>
          </a:solidFill>
        </p:spPr>
        <p:txBody>
          <a:bodyPr wrap="square" lIns="0" tIns="0" rIns="0" bIns="0" rtlCol="0"/>
          <a:lstStyle/>
          <a:p>
            <a:endParaRPr/>
          </a:p>
        </p:txBody>
      </p:sp>
      <p:sp>
        <p:nvSpPr>
          <p:cNvPr id="10" name="object 10"/>
          <p:cNvSpPr/>
          <p:nvPr/>
        </p:nvSpPr>
        <p:spPr>
          <a:xfrm>
            <a:off x="5713476" y="4317491"/>
            <a:ext cx="551815" cy="951230"/>
          </a:xfrm>
          <a:custGeom>
            <a:avLst/>
            <a:gdLst/>
            <a:ahLst/>
            <a:cxnLst/>
            <a:rect l="l" t="t" r="r" b="b"/>
            <a:pathLst>
              <a:path w="551814" h="951229">
                <a:moveTo>
                  <a:pt x="551687" y="0"/>
                </a:moveTo>
                <a:lnTo>
                  <a:pt x="0" y="0"/>
                </a:lnTo>
                <a:lnTo>
                  <a:pt x="0" y="950975"/>
                </a:lnTo>
                <a:lnTo>
                  <a:pt x="551687" y="950975"/>
                </a:lnTo>
                <a:lnTo>
                  <a:pt x="551687" y="0"/>
                </a:lnTo>
                <a:close/>
              </a:path>
            </a:pathLst>
          </a:custGeom>
          <a:solidFill>
            <a:srgbClr val="C00000"/>
          </a:solidFill>
        </p:spPr>
        <p:txBody>
          <a:bodyPr wrap="square" lIns="0" tIns="0" rIns="0" bIns="0" rtlCol="0"/>
          <a:lstStyle/>
          <a:p>
            <a:endParaRPr/>
          </a:p>
        </p:txBody>
      </p:sp>
      <p:sp>
        <p:nvSpPr>
          <p:cNvPr id="11" name="object 11"/>
          <p:cNvSpPr/>
          <p:nvPr/>
        </p:nvSpPr>
        <p:spPr>
          <a:xfrm>
            <a:off x="7737347" y="4922520"/>
            <a:ext cx="551815" cy="346075"/>
          </a:xfrm>
          <a:custGeom>
            <a:avLst/>
            <a:gdLst/>
            <a:ahLst/>
            <a:cxnLst/>
            <a:rect l="l" t="t" r="r" b="b"/>
            <a:pathLst>
              <a:path w="551815" h="346075">
                <a:moveTo>
                  <a:pt x="551687" y="0"/>
                </a:moveTo>
                <a:lnTo>
                  <a:pt x="0" y="0"/>
                </a:lnTo>
                <a:lnTo>
                  <a:pt x="0" y="345947"/>
                </a:lnTo>
                <a:lnTo>
                  <a:pt x="551687" y="345947"/>
                </a:lnTo>
                <a:lnTo>
                  <a:pt x="551687" y="0"/>
                </a:lnTo>
                <a:close/>
              </a:path>
            </a:pathLst>
          </a:custGeom>
          <a:solidFill>
            <a:srgbClr val="C00000"/>
          </a:solidFill>
        </p:spPr>
        <p:txBody>
          <a:bodyPr wrap="square" lIns="0" tIns="0" rIns="0" bIns="0" rtlCol="0"/>
          <a:lstStyle/>
          <a:p>
            <a:endParaRPr/>
          </a:p>
        </p:txBody>
      </p:sp>
      <p:sp>
        <p:nvSpPr>
          <p:cNvPr id="12" name="object 12"/>
          <p:cNvSpPr/>
          <p:nvPr/>
        </p:nvSpPr>
        <p:spPr>
          <a:xfrm>
            <a:off x="577595" y="5268467"/>
            <a:ext cx="8098790" cy="0"/>
          </a:xfrm>
          <a:custGeom>
            <a:avLst/>
            <a:gdLst/>
            <a:ahLst/>
            <a:cxnLst/>
            <a:rect l="l" t="t" r="r" b="b"/>
            <a:pathLst>
              <a:path w="8098790">
                <a:moveTo>
                  <a:pt x="0" y="0"/>
                </a:moveTo>
                <a:lnTo>
                  <a:pt x="8098535" y="0"/>
                </a:lnTo>
              </a:path>
            </a:pathLst>
          </a:custGeom>
          <a:ln w="9143">
            <a:solidFill>
              <a:srgbClr val="D9D9D9"/>
            </a:solidFill>
          </a:ln>
        </p:spPr>
        <p:txBody>
          <a:bodyPr wrap="square" lIns="0" tIns="0" rIns="0" bIns="0" rtlCol="0"/>
          <a:lstStyle/>
          <a:p>
            <a:endParaRPr/>
          </a:p>
        </p:txBody>
      </p:sp>
      <p:sp>
        <p:nvSpPr>
          <p:cNvPr id="13" name="object 13"/>
          <p:cNvSpPr txBox="1"/>
          <p:nvPr/>
        </p:nvSpPr>
        <p:spPr>
          <a:xfrm>
            <a:off x="1036122" y="1391059"/>
            <a:ext cx="6974840" cy="1511935"/>
          </a:xfrm>
          <a:prstGeom prst="rect">
            <a:avLst/>
          </a:prstGeom>
        </p:spPr>
        <p:txBody>
          <a:bodyPr vert="horz" wrap="square" lIns="0" tIns="0" rIns="0" bIns="0" rtlCol="0">
            <a:spAutoFit/>
          </a:bodyPr>
          <a:lstStyle/>
          <a:p>
            <a:pPr marL="267335">
              <a:lnSpc>
                <a:spcPct val="100000"/>
              </a:lnSpc>
            </a:pPr>
            <a:r>
              <a:rPr sz="2800" b="1" spc="-20" dirty="0">
                <a:solidFill>
                  <a:srgbClr val="C00000"/>
                </a:solidFill>
                <a:latin typeface="Garamond"/>
                <a:cs typeface="Garamond"/>
              </a:rPr>
              <a:t>Tü</a:t>
            </a:r>
            <a:r>
              <a:rPr sz="2800" b="1" spc="0" dirty="0">
                <a:solidFill>
                  <a:srgbClr val="C00000"/>
                </a:solidFill>
                <a:latin typeface="Garamond"/>
                <a:cs typeface="Garamond"/>
              </a:rPr>
              <a:t>r</a:t>
            </a:r>
            <a:r>
              <a:rPr sz="2800" b="1" spc="-15" dirty="0">
                <a:solidFill>
                  <a:srgbClr val="C00000"/>
                </a:solidFill>
                <a:latin typeface="Garamond"/>
                <a:cs typeface="Garamond"/>
              </a:rPr>
              <a:t>ki</a:t>
            </a:r>
            <a:r>
              <a:rPr sz="2800" b="1" spc="-60" dirty="0">
                <a:solidFill>
                  <a:srgbClr val="C00000"/>
                </a:solidFill>
                <a:latin typeface="Garamond"/>
                <a:cs typeface="Garamond"/>
              </a:rPr>
              <a:t>y</a:t>
            </a:r>
            <a:r>
              <a:rPr sz="2800" b="1" spc="-15" dirty="0">
                <a:solidFill>
                  <a:srgbClr val="C00000"/>
                </a:solidFill>
                <a:latin typeface="Garamond"/>
                <a:cs typeface="Garamond"/>
              </a:rPr>
              <a:t>e</a:t>
            </a:r>
            <a:r>
              <a:rPr sz="2800" b="1" spc="-70" dirty="0">
                <a:solidFill>
                  <a:srgbClr val="C00000"/>
                </a:solidFill>
                <a:latin typeface="Garamond"/>
                <a:cs typeface="Garamond"/>
              </a:rPr>
              <a:t>’</a:t>
            </a:r>
            <a:r>
              <a:rPr sz="2800" b="1" spc="-15" dirty="0">
                <a:solidFill>
                  <a:srgbClr val="C00000"/>
                </a:solidFill>
                <a:latin typeface="Garamond"/>
                <a:cs typeface="Garamond"/>
              </a:rPr>
              <a:t>de</a:t>
            </a:r>
            <a:r>
              <a:rPr sz="2800" b="1" spc="15" dirty="0">
                <a:solidFill>
                  <a:srgbClr val="C00000"/>
                </a:solidFill>
                <a:latin typeface="Garamond"/>
                <a:cs typeface="Garamond"/>
              </a:rPr>
              <a:t> </a:t>
            </a:r>
            <a:r>
              <a:rPr sz="2800" b="1" spc="50" dirty="0">
                <a:solidFill>
                  <a:srgbClr val="C00000"/>
                </a:solidFill>
                <a:latin typeface="Garamond"/>
                <a:cs typeface="Garamond"/>
              </a:rPr>
              <a:t>K</a:t>
            </a:r>
            <a:r>
              <a:rPr sz="2800" b="1" spc="-15" dirty="0">
                <a:solidFill>
                  <a:srgbClr val="C00000"/>
                </a:solidFill>
                <a:latin typeface="Garamond"/>
                <a:cs typeface="Garamond"/>
              </a:rPr>
              <a:t>ad</a:t>
            </a:r>
            <a:r>
              <a:rPr sz="2800" b="1" spc="-5" dirty="0">
                <a:solidFill>
                  <a:srgbClr val="C00000"/>
                </a:solidFill>
                <a:latin typeface="Garamond"/>
                <a:cs typeface="Garamond"/>
              </a:rPr>
              <a:t>ı</a:t>
            </a:r>
            <a:r>
              <a:rPr sz="2800" b="1" spc="-15" dirty="0">
                <a:solidFill>
                  <a:srgbClr val="C00000"/>
                </a:solidFill>
                <a:latin typeface="Garamond"/>
                <a:cs typeface="Garamond"/>
              </a:rPr>
              <a:t>na</a:t>
            </a:r>
            <a:r>
              <a:rPr sz="2800" b="1" spc="-5" dirty="0">
                <a:solidFill>
                  <a:srgbClr val="C00000"/>
                </a:solidFill>
                <a:latin typeface="Garamond"/>
                <a:cs typeface="Garamond"/>
              </a:rPr>
              <a:t> </a:t>
            </a:r>
            <a:r>
              <a:rPr sz="2800" b="1" spc="-15" dirty="0">
                <a:solidFill>
                  <a:srgbClr val="C00000"/>
                </a:solidFill>
                <a:latin typeface="Garamond"/>
                <a:cs typeface="Garamond"/>
              </a:rPr>
              <a:t>Yönelik</a:t>
            </a:r>
            <a:r>
              <a:rPr sz="2800" b="1" spc="10" dirty="0">
                <a:solidFill>
                  <a:srgbClr val="C00000"/>
                </a:solidFill>
                <a:latin typeface="Garamond"/>
                <a:cs typeface="Garamond"/>
              </a:rPr>
              <a:t> </a:t>
            </a:r>
            <a:r>
              <a:rPr sz="2800" b="1" spc="-15" dirty="0">
                <a:solidFill>
                  <a:srgbClr val="C00000"/>
                </a:solidFill>
                <a:latin typeface="Garamond"/>
                <a:cs typeface="Garamond"/>
              </a:rPr>
              <a:t>Şiddet</a:t>
            </a:r>
            <a:r>
              <a:rPr sz="2800" b="1" spc="-5" dirty="0">
                <a:solidFill>
                  <a:srgbClr val="C00000"/>
                </a:solidFill>
                <a:latin typeface="Garamond"/>
                <a:cs typeface="Garamond"/>
              </a:rPr>
              <a:t> </a:t>
            </a:r>
            <a:r>
              <a:rPr sz="2800" b="1" spc="-229" dirty="0">
                <a:solidFill>
                  <a:srgbClr val="C00000"/>
                </a:solidFill>
                <a:latin typeface="Garamond"/>
                <a:cs typeface="Garamond"/>
              </a:rPr>
              <a:t>Y</a:t>
            </a:r>
            <a:r>
              <a:rPr sz="2800" b="1" spc="-15" dirty="0">
                <a:solidFill>
                  <a:srgbClr val="C00000"/>
                </a:solidFill>
                <a:latin typeface="Garamond"/>
                <a:cs typeface="Garamond"/>
              </a:rPr>
              <a:t>a</a:t>
            </a:r>
            <a:r>
              <a:rPr sz="2800" b="1" spc="-65" dirty="0">
                <a:solidFill>
                  <a:srgbClr val="C00000"/>
                </a:solidFill>
                <a:latin typeface="Garamond"/>
                <a:cs typeface="Garamond"/>
              </a:rPr>
              <a:t>y</a:t>
            </a:r>
            <a:r>
              <a:rPr sz="2800" b="1" spc="-15" dirty="0">
                <a:solidFill>
                  <a:srgbClr val="C00000"/>
                </a:solidFill>
                <a:latin typeface="Garamond"/>
                <a:cs typeface="Garamond"/>
              </a:rPr>
              <a:t>gın</a:t>
            </a:r>
            <a:r>
              <a:rPr sz="2800" b="1" spc="-5" dirty="0">
                <a:solidFill>
                  <a:srgbClr val="C00000"/>
                </a:solidFill>
                <a:latin typeface="Garamond"/>
                <a:cs typeface="Garamond"/>
              </a:rPr>
              <a:t>l</a:t>
            </a:r>
            <a:r>
              <a:rPr sz="2800" b="1" spc="-15" dirty="0">
                <a:solidFill>
                  <a:srgbClr val="C00000"/>
                </a:solidFill>
                <a:latin typeface="Garamond"/>
                <a:cs typeface="Garamond"/>
              </a:rPr>
              <a:t>ığı</a:t>
            </a:r>
            <a:endParaRPr sz="2800">
              <a:latin typeface="Garamond"/>
              <a:cs typeface="Garamond"/>
            </a:endParaRPr>
          </a:p>
          <a:p>
            <a:pPr marL="12700">
              <a:lnSpc>
                <a:spcPct val="100000"/>
              </a:lnSpc>
              <a:spcBef>
                <a:spcPts val="840"/>
              </a:spcBef>
            </a:pPr>
            <a:r>
              <a:rPr sz="3200" b="1" spc="-5" dirty="0">
                <a:latin typeface="Garamond"/>
                <a:cs typeface="Garamond"/>
              </a:rPr>
              <a:t>44</a:t>
            </a:r>
            <a:endParaRPr sz="3200">
              <a:latin typeface="Garamond"/>
              <a:cs typeface="Garamond"/>
            </a:endParaRPr>
          </a:p>
          <a:p>
            <a:pPr marL="2037080">
              <a:lnSpc>
                <a:spcPct val="100000"/>
              </a:lnSpc>
              <a:spcBef>
                <a:spcPts val="465"/>
              </a:spcBef>
            </a:pPr>
            <a:r>
              <a:rPr sz="3200" b="1" spc="-5" dirty="0">
                <a:latin typeface="Garamond"/>
                <a:cs typeface="Garamond"/>
              </a:rPr>
              <a:t>36</a:t>
            </a:r>
            <a:endParaRPr sz="3200">
              <a:latin typeface="Garamond"/>
              <a:cs typeface="Garamond"/>
            </a:endParaRPr>
          </a:p>
        </p:txBody>
      </p:sp>
      <p:sp>
        <p:nvSpPr>
          <p:cNvPr id="14" name="object 14"/>
          <p:cNvSpPr txBox="1"/>
          <p:nvPr/>
        </p:nvSpPr>
        <p:spPr>
          <a:xfrm>
            <a:off x="5085330" y="2828487"/>
            <a:ext cx="406400" cy="432434"/>
          </a:xfrm>
          <a:prstGeom prst="rect">
            <a:avLst/>
          </a:prstGeom>
        </p:spPr>
        <p:txBody>
          <a:bodyPr vert="horz" wrap="square" lIns="0" tIns="0" rIns="0" bIns="0" rtlCol="0">
            <a:spAutoFit/>
          </a:bodyPr>
          <a:lstStyle/>
          <a:p>
            <a:pPr marL="12700">
              <a:lnSpc>
                <a:spcPct val="100000"/>
              </a:lnSpc>
            </a:pPr>
            <a:r>
              <a:rPr sz="3200" b="1" spc="-5" dirty="0">
                <a:latin typeface="Garamond"/>
                <a:cs typeface="Garamond"/>
              </a:rPr>
              <a:t>30</a:t>
            </a:r>
            <a:endParaRPr sz="3200">
              <a:latin typeface="Garamond"/>
              <a:cs typeface="Garamond"/>
            </a:endParaRPr>
          </a:p>
        </p:txBody>
      </p:sp>
      <p:sp>
        <p:nvSpPr>
          <p:cNvPr id="15" name="object 15"/>
          <p:cNvSpPr txBox="1"/>
          <p:nvPr/>
        </p:nvSpPr>
        <p:spPr>
          <a:xfrm>
            <a:off x="7125472" y="3999567"/>
            <a:ext cx="378460" cy="433070"/>
          </a:xfrm>
          <a:prstGeom prst="rect">
            <a:avLst/>
          </a:prstGeom>
        </p:spPr>
        <p:txBody>
          <a:bodyPr vert="horz" wrap="square" lIns="0" tIns="0" rIns="0" bIns="0" rtlCol="0">
            <a:spAutoFit/>
          </a:bodyPr>
          <a:lstStyle/>
          <a:p>
            <a:pPr marL="12700">
              <a:lnSpc>
                <a:spcPct val="100000"/>
              </a:lnSpc>
            </a:pPr>
            <a:r>
              <a:rPr sz="3200" b="1" dirty="0">
                <a:latin typeface="Garamond"/>
                <a:cs typeface="Garamond"/>
              </a:rPr>
              <a:t>12</a:t>
            </a:r>
            <a:endParaRPr sz="3200">
              <a:latin typeface="Garamond"/>
              <a:cs typeface="Garamond"/>
            </a:endParaRPr>
          </a:p>
        </p:txBody>
      </p:sp>
      <p:sp>
        <p:nvSpPr>
          <p:cNvPr id="16" name="object 16"/>
          <p:cNvSpPr txBox="1"/>
          <p:nvPr/>
        </p:nvSpPr>
        <p:spPr>
          <a:xfrm>
            <a:off x="1736858" y="3108260"/>
            <a:ext cx="406400" cy="432434"/>
          </a:xfrm>
          <a:prstGeom prst="rect">
            <a:avLst/>
          </a:prstGeom>
        </p:spPr>
        <p:txBody>
          <a:bodyPr vert="horz" wrap="square" lIns="0" tIns="0" rIns="0" bIns="0" rtlCol="0">
            <a:spAutoFit/>
          </a:bodyPr>
          <a:lstStyle/>
          <a:p>
            <a:pPr marL="12700">
              <a:lnSpc>
                <a:spcPct val="100000"/>
              </a:lnSpc>
            </a:pPr>
            <a:r>
              <a:rPr sz="3200" b="1" spc="-5" dirty="0">
                <a:latin typeface="Garamond"/>
                <a:cs typeface="Garamond"/>
              </a:rPr>
              <a:t>26</a:t>
            </a:r>
            <a:endParaRPr sz="3200">
              <a:latin typeface="Garamond"/>
              <a:cs typeface="Garamond"/>
            </a:endParaRPr>
          </a:p>
        </p:txBody>
      </p:sp>
      <p:sp>
        <p:nvSpPr>
          <p:cNvPr id="17" name="object 17"/>
          <p:cNvSpPr txBox="1"/>
          <p:nvPr/>
        </p:nvSpPr>
        <p:spPr>
          <a:xfrm>
            <a:off x="3857379" y="4247332"/>
            <a:ext cx="216535" cy="432434"/>
          </a:xfrm>
          <a:prstGeom prst="rect">
            <a:avLst/>
          </a:prstGeom>
        </p:spPr>
        <p:txBody>
          <a:bodyPr vert="horz" wrap="square" lIns="0" tIns="0" rIns="0" bIns="0" rtlCol="0">
            <a:spAutoFit/>
          </a:bodyPr>
          <a:lstStyle/>
          <a:p>
            <a:pPr marL="12700">
              <a:lnSpc>
                <a:spcPct val="100000"/>
              </a:lnSpc>
            </a:pPr>
            <a:r>
              <a:rPr sz="3200" b="1" dirty="0">
                <a:latin typeface="Garamond"/>
                <a:cs typeface="Garamond"/>
              </a:rPr>
              <a:t>8</a:t>
            </a:r>
            <a:endParaRPr sz="3200">
              <a:latin typeface="Garamond"/>
              <a:cs typeface="Garamond"/>
            </a:endParaRPr>
          </a:p>
        </p:txBody>
      </p:sp>
      <p:sp>
        <p:nvSpPr>
          <p:cNvPr id="18" name="object 18"/>
          <p:cNvSpPr txBox="1"/>
          <p:nvPr/>
        </p:nvSpPr>
        <p:spPr>
          <a:xfrm>
            <a:off x="5801369" y="3830403"/>
            <a:ext cx="378460" cy="433070"/>
          </a:xfrm>
          <a:prstGeom prst="rect">
            <a:avLst/>
          </a:prstGeom>
        </p:spPr>
        <p:txBody>
          <a:bodyPr vert="horz" wrap="square" lIns="0" tIns="0" rIns="0" bIns="0" rtlCol="0">
            <a:spAutoFit/>
          </a:bodyPr>
          <a:lstStyle/>
          <a:p>
            <a:pPr marL="12700">
              <a:lnSpc>
                <a:spcPct val="100000"/>
              </a:lnSpc>
            </a:pPr>
            <a:r>
              <a:rPr sz="3200" b="1" dirty="0">
                <a:latin typeface="Garamond"/>
                <a:cs typeface="Garamond"/>
              </a:rPr>
              <a:t>15</a:t>
            </a:r>
            <a:endParaRPr sz="3200">
              <a:latin typeface="Garamond"/>
              <a:cs typeface="Garamond"/>
            </a:endParaRPr>
          </a:p>
        </p:txBody>
      </p:sp>
      <p:sp>
        <p:nvSpPr>
          <p:cNvPr id="19" name="object 19"/>
          <p:cNvSpPr txBox="1"/>
          <p:nvPr/>
        </p:nvSpPr>
        <p:spPr>
          <a:xfrm>
            <a:off x="7906650" y="4435693"/>
            <a:ext cx="216535" cy="433070"/>
          </a:xfrm>
          <a:prstGeom prst="rect">
            <a:avLst/>
          </a:prstGeom>
        </p:spPr>
        <p:txBody>
          <a:bodyPr vert="horz" wrap="square" lIns="0" tIns="0" rIns="0" bIns="0" rtlCol="0">
            <a:spAutoFit/>
          </a:bodyPr>
          <a:lstStyle/>
          <a:p>
            <a:pPr marL="12700">
              <a:lnSpc>
                <a:spcPct val="100000"/>
              </a:lnSpc>
            </a:pPr>
            <a:r>
              <a:rPr sz="3200" b="1" dirty="0">
                <a:latin typeface="Garamond"/>
                <a:cs typeface="Garamond"/>
              </a:rPr>
              <a:t>5</a:t>
            </a:r>
            <a:endParaRPr sz="3200">
              <a:latin typeface="Garamond"/>
              <a:cs typeface="Garamond"/>
            </a:endParaRPr>
          </a:p>
        </p:txBody>
      </p:sp>
      <p:sp>
        <p:nvSpPr>
          <p:cNvPr id="20" name="object 20"/>
          <p:cNvSpPr txBox="1"/>
          <p:nvPr/>
        </p:nvSpPr>
        <p:spPr>
          <a:xfrm>
            <a:off x="780103" y="5427165"/>
            <a:ext cx="5734685" cy="280035"/>
          </a:xfrm>
          <a:prstGeom prst="rect">
            <a:avLst/>
          </a:prstGeom>
        </p:spPr>
        <p:txBody>
          <a:bodyPr vert="horz" wrap="square" lIns="0" tIns="0" rIns="0" bIns="0" rtlCol="0">
            <a:spAutoFit/>
          </a:bodyPr>
          <a:lstStyle/>
          <a:p>
            <a:pPr marL="12700">
              <a:lnSpc>
                <a:spcPct val="100000"/>
              </a:lnSpc>
              <a:tabLst>
                <a:tab pos="2124075" algn="l"/>
                <a:tab pos="3996690" algn="l"/>
              </a:tabLst>
            </a:pPr>
            <a:r>
              <a:rPr sz="2000" dirty="0">
                <a:latin typeface="Garamond"/>
                <a:cs typeface="Garamond"/>
              </a:rPr>
              <a:t>D</a:t>
            </a:r>
            <a:r>
              <a:rPr sz="2000" spc="-10" dirty="0">
                <a:latin typeface="Garamond"/>
                <a:cs typeface="Garamond"/>
              </a:rPr>
              <a:t>u</a:t>
            </a:r>
            <a:r>
              <a:rPr sz="2000" dirty="0">
                <a:latin typeface="Garamond"/>
                <a:cs typeface="Garamond"/>
              </a:rPr>
              <a:t>ygus</a:t>
            </a:r>
            <a:r>
              <a:rPr sz="2000" spc="-15" dirty="0">
                <a:latin typeface="Garamond"/>
                <a:cs typeface="Garamond"/>
              </a:rPr>
              <a:t>a</a:t>
            </a:r>
            <a:r>
              <a:rPr sz="2000" dirty="0">
                <a:latin typeface="Garamond"/>
                <a:cs typeface="Garamond"/>
              </a:rPr>
              <a:t>l Şi</a:t>
            </a:r>
            <a:r>
              <a:rPr sz="2000" spc="-10" dirty="0">
                <a:latin typeface="Garamond"/>
                <a:cs typeface="Garamond"/>
              </a:rPr>
              <a:t>d</a:t>
            </a:r>
            <a:r>
              <a:rPr sz="2000" dirty="0">
                <a:latin typeface="Garamond"/>
                <a:cs typeface="Garamond"/>
              </a:rPr>
              <a:t>det	Fiziks</a:t>
            </a:r>
            <a:r>
              <a:rPr sz="2000" spc="5" dirty="0">
                <a:latin typeface="Garamond"/>
                <a:cs typeface="Garamond"/>
              </a:rPr>
              <a:t>e</a:t>
            </a:r>
            <a:r>
              <a:rPr sz="2000" dirty="0">
                <a:latin typeface="Garamond"/>
                <a:cs typeface="Garamond"/>
              </a:rPr>
              <a:t>l</a:t>
            </a:r>
            <a:r>
              <a:rPr sz="2000" spc="-10" dirty="0">
                <a:latin typeface="Garamond"/>
                <a:cs typeface="Garamond"/>
              </a:rPr>
              <a:t> </a:t>
            </a:r>
            <a:r>
              <a:rPr sz="2000" dirty="0">
                <a:latin typeface="Garamond"/>
                <a:cs typeface="Garamond"/>
              </a:rPr>
              <a:t>Şi</a:t>
            </a:r>
            <a:r>
              <a:rPr sz="2000" spc="5" dirty="0">
                <a:latin typeface="Garamond"/>
                <a:cs typeface="Garamond"/>
              </a:rPr>
              <a:t>d</a:t>
            </a:r>
            <a:r>
              <a:rPr sz="2000" dirty="0">
                <a:latin typeface="Garamond"/>
                <a:cs typeface="Garamond"/>
              </a:rPr>
              <a:t>det	</a:t>
            </a:r>
            <a:r>
              <a:rPr sz="2000" spc="-10" dirty="0">
                <a:latin typeface="Garamond"/>
                <a:cs typeface="Garamond"/>
              </a:rPr>
              <a:t>E</a:t>
            </a:r>
            <a:r>
              <a:rPr sz="2000" spc="5" dirty="0">
                <a:latin typeface="Garamond"/>
                <a:cs typeface="Garamond"/>
              </a:rPr>
              <a:t>k</a:t>
            </a:r>
            <a:r>
              <a:rPr sz="2000" dirty="0">
                <a:latin typeface="Garamond"/>
                <a:cs typeface="Garamond"/>
              </a:rPr>
              <a:t>on</a:t>
            </a:r>
            <a:r>
              <a:rPr sz="2000" spc="-10" dirty="0">
                <a:latin typeface="Garamond"/>
                <a:cs typeface="Garamond"/>
              </a:rPr>
              <a:t>om</a:t>
            </a:r>
            <a:r>
              <a:rPr sz="2000" dirty="0">
                <a:latin typeface="Garamond"/>
                <a:cs typeface="Garamond"/>
              </a:rPr>
              <a:t>ik</a:t>
            </a:r>
            <a:r>
              <a:rPr sz="2000" spc="-5" dirty="0">
                <a:latin typeface="Garamond"/>
                <a:cs typeface="Garamond"/>
              </a:rPr>
              <a:t> </a:t>
            </a:r>
            <a:r>
              <a:rPr sz="2000" dirty="0">
                <a:latin typeface="Garamond"/>
                <a:cs typeface="Garamond"/>
              </a:rPr>
              <a:t>Şidd</a:t>
            </a:r>
            <a:r>
              <a:rPr sz="2000" spc="-10" dirty="0">
                <a:latin typeface="Garamond"/>
                <a:cs typeface="Garamond"/>
              </a:rPr>
              <a:t>e</a:t>
            </a:r>
            <a:r>
              <a:rPr sz="2000" dirty="0">
                <a:latin typeface="Garamond"/>
                <a:cs typeface="Garamond"/>
              </a:rPr>
              <a:t>t</a:t>
            </a:r>
            <a:endParaRPr sz="2000">
              <a:latin typeface="Garamond"/>
              <a:cs typeface="Garamond"/>
            </a:endParaRPr>
          </a:p>
        </p:txBody>
      </p:sp>
      <p:sp>
        <p:nvSpPr>
          <p:cNvPr id="21" name="object 21"/>
          <p:cNvSpPr txBox="1"/>
          <p:nvPr/>
        </p:nvSpPr>
        <p:spPr>
          <a:xfrm>
            <a:off x="7009977" y="5427165"/>
            <a:ext cx="1311910" cy="280035"/>
          </a:xfrm>
          <a:prstGeom prst="rect">
            <a:avLst/>
          </a:prstGeom>
        </p:spPr>
        <p:txBody>
          <a:bodyPr vert="horz" wrap="square" lIns="0" tIns="0" rIns="0" bIns="0" rtlCol="0">
            <a:spAutoFit/>
          </a:bodyPr>
          <a:lstStyle/>
          <a:p>
            <a:pPr marL="12700">
              <a:lnSpc>
                <a:spcPct val="100000"/>
              </a:lnSpc>
            </a:pPr>
            <a:r>
              <a:rPr sz="2000" dirty="0">
                <a:latin typeface="Garamond"/>
                <a:cs typeface="Garamond"/>
              </a:rPr>
              <a:t>Cinsel Şiddet</a:t>
            </a:r>
            <a:endParaRPr sz="2000">
              <a:latin typeface="Garamond"/>
              <a:cs typeface="Garamond"/>
            </a:endParaRPr>
          </a:p>
        </p:txBody>
      </p:sp>
      <p:sp>
        <p:nvSpPr>
          <p:cNvPr id="22" name="object 22"/>
          <p:cNvSpPr/>
          <p:nvPr/>
        </p:nvSpPr>
        <p:spPr>
          <a:xfrm>
            <a:off x="1132331" y="5913120"/>
            <a:ext cx="154305" cy="154305"/>
          </a:xfrm>
          <a:custGeom>
            <a:avLst/>
            <a:gdLst/>
            <a:ahLst/>
            <a:cxnLst/>
            <a:rect l="l" t="t" r="r" b="b"/>
            <a:pathLst>
              <a:path w="154305" h="154304">
                <a:moveTo>
                  <a:pt x="0" y="153923"/>
                </a:moveTo>
                <a:lnTo>
                  <a:pt x="153923" y="153923"/>
                </a:lnTo>
                <a:lnTo>
                  <a:pt x="153923" y="0"/>
                </a:lnTo>
                <a:lnTo>
                  <a:pt x="0" y="0"/>
                </a:lnTo>
                <a:lnTo>
                  <a:pt x="0" y="153923"/>
                </a:lnTo>
                <a:close/>
              </a:path>
            </a:pathLst>
          </a:custGeom>
          <a:solidFill>
            <a:srgbClr val="5B9AD5"/>
          </a:solidFill>
        </p:spPr>
        <p:txBody>
          <a:bodyPr wrap="square" lIns="0" tIns="0" rIns="0" bIns="0" rtlCol="0"/>
          <a:lstStyle/>
          <a:p>
            <a:endParaRPr/>
          </a:p>
        </p:txBody>
      </p:sp>
      <p:sp>
        <p:nvSpPr>
          <p:cNvPr id="23" name="object 23"/>
          <p:cNvSpPr/>
          <p:nvPr/>
        </p:nvSpPr>
        <p:spPr>
          <a:xfrm>
            <a:off x="6252971" y="5913120"/>
            <a:ext cx="155575" cy="154305"/>
          </a:xfrm>
          <a:custGeom>
            <a:avLst/>
            <a:gdLst/>
            <a:ahLst/>
            <a:cxnLst/>
            <a:rect l="l" t="t" r="r" b="b"/>
            <a:pathLst>
              <a:path w="155575" h="154304">
                <a:moveTo>
                  <a:pt x="0" y="153923"/>
                </a:moveTo>
                <a:lnTo>
                  <a:pt x="155447" y="153923"/>
                </a:lnTo>
                <a:lnTo>
                  <a:pt x="155447" y="0"/>
                </a:lnTo>
                <a:lnTo>
                  <a:pt x="0" y="0"/>
                </a:lnTo>
                <a:lnTo>
                  <a:pt x="0" y="153923"/>
                </a:lnTo>
                <a:close/>
              </a:path>
            </a:pathLst>
          </a:custGeom>
          <a:solidFill>
            <a:srgbClr val="C00000"/>
          </a:solidFill>
        </p:spPr>
        <p:txBody>
          <a:bodyPr wrap="square" lIns="0" tIns="0" rIns="0" bIns="0" rtlCol="0"/>
          <a:lstStyle/>
          <a:p>
            <a:endParaRPr/>
          </a:p>
        </p:txBody>
      </p:sp>
      <p:sp>
        <p:nvSpPr>
          <p:cNvPr id="24" name="object 24"/>
          <p:cNvSpPr txBox="1"/>
          <p:nvPr/>
        </p:nvSpPr>
        <p:spPr>
          <a:xfrm>
            <a:off x="1346074" y="5826103"/>
            <a:ext cx="6882130" cy="330835"/>
          </a:xfrm>
          <a:prstGeom prst="rect">
            <a:avLst/>
          </a:prstGeom>
        </p:spPr>
        <p:txBody>
          <a:bodyPr vert="horz" wrap="square" lIns="0" tIns="0" rIns="0" bIns="0" rtlCol="0">
            <a:spAutoFit/>
          </a:bodyPr>
          <a:lstStyle/>
          <a:p>
            <a:pPr marL="12700">
              <a:lnSpc>
                <a:spcPct val="100000"/>
              </a:lnSpc>
              <a:tabLst>
                <a:tab pos="5134610" algn="l"/>
              </a:tabLst>
            </a:pPr>
            <a:r>
              <a:rPr sz="2400" dirty="0">
                <a:latin typeface="Garamond"/>
                <a:cs typeface="Garamond"/>
              </a:rPr>
              <a:t>Ya</a:t>
            </a:r>
            <a:r>
              <a:rPr sz="2400" spc="-10" dirty="0">
                <a:latin typeface="Garamond"/>
                <a:cs typeface="Garamond"/>
              </a:rPr>
              <a:t>ş</a:t>
            </a:r>
            <a:r>
              <a:rPr sz="2400" spc="5" dirty="0">
                <a:latin typeface="Garamond"/>
                <a:cs typeface="Garamond"/>
              </a:rPr>
              <a:t>a</a:t>
            </a:r>
            <a:r>
              <a:rPr sz="2400" dirty="0">
                <a:latin typeface="Garamond"/>
                <a:cs typeface="Garamond"/>
              </a:rPr>
              <a:t>mın H</a:t>
            </a:r>
            <a:r>
              <a:rPr sz="2400" spc="-15" dirty="0">
                <a:latin typeface="Garamond"/>
                <a:cs typeface="Garamond"/>
              </a:rPr>
              <a:t>e</a:t>
            </a:r>
            <a:r>
              <a:rPr sz="2400" dirty="0">
                <a:latin typeface="Garamond"/>
                <a:cs typeface="Garamond"/>
              </a:rPr>
              <a:t>rhangi</a:t>
            </a:r>
            <a:r>
              <a:rPr sz="2400" spc="-10" dirty="0">
                <a:latin typeface="Garamond"/>
                <a:cs typeface="Garamond"/>
              </a:rPr>
              <a:t> </a:t>
            </a:r>
            <a:r>
              <a:rPr sz="2400" dirty="0">
                <a:latin typeface="Garamond"/>
                <a:cs typeface="Garamond"/>
              </a:rPr>
              <a:t>Bir Döneminde</a:t>
            </a:r>
            <a:r>
              <a:rPr sz="2400" spc="-10" dirty="0">
                <a:latin typeface="Garamond"/>
                <a:cs typeface="Garamond"/>
              </a:rPr>
              <a:t> </a:t>
            </a:r>
            <a:r>
              <a:rPr sz="2400" dirty="0">
                <a:latin typeface="Garamond"/>
                <a:cs typeface="Garamond"/>
              </a:rPr>
              <a:t>(%)	Son</a:t>
            </a:r>
            <a:r>
              <a:rPr sz="2400" spc="-5" dirty="0">
                <a:latin typeface="Times New Roman"/>
                <a:cs typeface="Times New Roman"/>
              </a:rPr>
              <a:t> </a:t>
            </a:r>
            <a:r>
              <a:rPr sz="2400" dirty="0">
                <a:latin typeface="Garamond"/>
                <a:cs typeface="Garamond"/>
              </a:rPr>
              <a:t>12</a:t>
            </a:r>
            <a:r>
              <a:rPr sz="2400" spc="-15" dirty="0">
                <a:latin typeface="Times New Roman"/>
                <a:cs typeface="Times New Roman"/>
              </a:rPr>
              <a:t> </a:t>
            </a:r>
            <a:r>
              <a:rPr sz="2400" spc="-5" dirty="0">
                <a:latin typeface="Garamond"/>
                <a:cs typeface="Garamond"/>
              </a:rPr>
              <a:t>A</a:t>
            </a:r>
            <a:r>
              <a:rPr sz="2400" dirty="0">
                <a:latin typeface="Garamond"/>
                <a:cs typeface="Garamond"/>
              </a:rPr>
              <a:t>y</a:t>
            </a:r>
            <a:r>
              <a:rPr sz="2400" dirty="0">
                <a:latin typeface="Times New Roman"/>
                <a:cs typeface="Times New Roman"/>
              </a:rPr>
              <a:t> </a:t>
            </a:r>
            <a:r>
              <a:rPr sz="2400" dirty="0">
                <a:latin typeface="Garamond"/>
                <a:cs typeface="Garamond"/>
              </a:rPr>
              <a:t>(%)</a:t>
            </a:r>
            <a:endParaRPr sz="2400">
              <a:latin typeface="Garamond"/>
              <a:cs typeface="Garamond"/>
            </a:endParaRPr>
          </a:p>
        </p:txBody>
      </p:sp>
      <p:sp>
        <p:nvSpPr>
          <p:cNvPr id="25" name="object 25"/>
          <p:cNvSpPr txBox="1"/>
          <p:nvPr/>
        </p:nvSpPr>
        <p:spPr>
          <a:xfrm>
            <a:off x="2618615" y="6410937"/>
            <a:ext cx="4677410" cy="320040"/>
          </a:xfrm>
          <a:prstGeom prst="rect">
            <a:avLst/>
          </a:prstGeom>
        </p:spPr>
        <p:txBody>
          <a:bodyPr vert="horz" wrap="square" lIns="0" tIns="0" rIns="0" bIns="0" rtlCol="0">
            <a:spAutoFit/>
          </a:bodyPr>
          <a:lstStyle/>
          <a:p>
            <a:pPr marL="12700">
              <a:lnSpc>
                <a:spcPct val="100000"/>
              </a:lnSpc>
            </a:pPr>
            <a:r>
              <a:rPr sz="1050" i="1" dirty="0">
                <a:latin typeface="Times New Roman"/>
                <a:cs typeface="Times New Roman"/>
              </a:rPr>
              <a:t>Kaynak:</a:t>
            </a:r>
            <a:r>
              <a:rPr sz="1050" i="1" spc="-30" dirty="0">
                <a:latin typeface="Times New Roman"/>
                <a:cs typeface="Times New Roman"/>
              </a:rPr>
              <a:t> </a:t>
            </a:r>
            <a:r>
              <a:rPr sz="1050" i="1" dirty="0">
                <a:latin typeface="Times New Roman"/>
                <a:cs typeface="Times New Roman"/>
              </a:rPr>
              <a:t>Türk</a:t>
            </a:r>
            <a:r>
              <a:rPr sz="1050" i="1" spc="-10" dirty="0">
                <a:latin typeface="Times New Roman"/>
                <a:cs typeface="Times New Roman"/>
              </a:rPr>
              <a:t>i</a:t>
            </a:r>
            <a:r>
              <a:rPr sz="1050" i="1" dirty="0">
                <a:latin typeface="Times New Roman"/>
                <a:cs typeface="Times New Roman"/>
              </a:rPr>
              <a:t>ye</a:t>
            </a:r>
            <a:r>
              <a:rPr sz="1050" i="1" spc="-10" dirty="0">
                <a:latin typeface="Times New Roman"/>
                <a:cs typeface="Times New Roman"/>
              </a:rPr>
              <a:t>’</a:t>
            </a:r>
            <a:r>
              <a:rPr sz="1050" i="1" dirty="0">
                <a:latin typeface="Times New Roman"/>
                <a:cs typeface="Times New Roman"/>
              </a:rPr>
              <a:t>de</a:t>
            </a:r>
            <a:r>
              <a:rPr sz="1050" i="1" spc="-25" dirty="0">
                <a:latin typeface="Times New Roman"/>
                <a:cs typeface="Times New Roman"/>
              </a:rPr>
              <a:t> </a:t>
            </a:r>
            <a:r>
              <a:rPr sz="1050" i="1" dirty="0">
                <a:latin typeface="Times New Roman"/>
                <a:cs typeface="Times New Roman"/>
              </a:rPr>
              <a:t>Kad</a:t>
            </a:r>
            <a:r>
              <a:rPr sz="1050" i="1" spc="-10" dirty="0">
                <a:latin typeface="Times New Roman"/>
                <a:cs typeface="Times New Roman"/>
              </a:rPr>
              <a:t>ı</a:t>
            </a:r>
            <a:r>
              <a:rPr sz="1050" i="1" dirty="0">
                <a:latin typeface="Times New Roman"/>
                <a:cs typeface="Times New Roman"/>
              </a:rPr>
              <a:t>na</a:t>
            </a:r>
            <a:r>
              <a:rPr sz="1050" i="1" spc="-25" dirty="0">
                <a:latin typeface="Times New Roman"/>
                <a:cs typeface="Times New Roman"/>
              </a:rPr>
              <a:t> </a:t>
            </a:r>
            <a:r>
              <a:rPr sz="1050" i="1" spc="10" dirty="0">
                <a:latin typeface="Times New Roman"/>
                <a:cs typeface="Times New Roman"/>
              </a:rPr>
              <a:t>Y</a:t>
            </a:r>
            <a:r>
              <a:rPr sz="1050" i="1" dirty="0">
                <a:latin typeface="Times New Roman"/>
                <a:cs typeface="Times New Roman"/>
              </a:rPr>
              <a:t>öne</a:t>
            </a:r>
            <a:r>
              <a:rPr sz="1050" i="1" spc="-10" dirty="0">
                <a:latin typeface="Times New Roman"/>
                <a:cs typeface="Times New Roman"/>
              </a:rPr>
              <a:t>li</a:t>
            </a:r>
            <a:r>
              <a:rPr sz="1050" i="1" dirty="0">
                <a:latin typeface="Times New Roman"/>
                <a:cs typeface="Times New Roman"/>
              </a:rPr>
              <a:t>k</a:t>
            </a:r>
            <a:r>
              <a:rPr sz="1050" i="1" spc="-40" dirty="0">
                <a:latin typeface="Times New Roman"/>
                <a:cs typeface="Times New Roman"/>
              </a:rPr>
              <a:t> </a:t>
            </a:r>
            <a:r>
              <a:rPr sz="1050" i="1" dirty="0">
                <a:latin typeface="Times New Roman"/>
                <a:cs typeface="Times New Roman"/>
              </a:rPr>
              <a:t>Ai</a:t>
            </a:r>
            <a:r>
              <a:rPr sz="1050" i="1" spc="-10" dirty="0">
                <a:latin typeface="Times New Roman"/>
                <a:cs typeface="Times New Roman"/>
              </a:rPr>
              <a:t>l</a:t>
            </a:r>
            <a:r>
              <a:rPr sz="1050" i="1" dirty="0">
                <a:latin typeface="Times New Roman"/>
                <a:cs typeface="Times New Roman"/>
              </a:rPr>
              <a:t>e</a:t>
            </a:r>
            <a:r>
              <a:rPr sz="1050" i="1" spc="-15" dirty="0">
                <a:latin typeface="Times New Roman"/>
                <a:cs typeface="Times New Roman"/>
              </a:rPr>
              <a:t> </a:t>
            </a:r>
            <a:r>
              <a:rPr sz="1050" i="1" spc="-5" dirty="0">
                <a:latin typeface="Times New Roman"/>
                <a:cs typeface="Times New Roman"/>
              </a:rPr>
              <a:t>İ</a:t>
            </a:r>
            <a:r>
              <a:rPr sz="1050" i="1" dirty="0">
                <a:latin typeface="Times New Roman"/>
                <a:cs typeface="Times New Roman"/>
              </a:rPr>
              <a:t>çi</a:t>
            </a:r>
            <a:r>
              <a:rPr sz="1050" i="1" spc="-20" dirty="0">
                <a:latin typeface="Times New Roman"/>
                <a:cs typeface="Times New Roman"/>
              </a:rPr>
              <a:t> </a:t>
            </a:r>
            <a:r>
              <a:rPr sz="1050" i="1" dirty="0">
                <a:latin typeface="Times New Roman"/>
                <a:cs typeface="Times New Roman"/>
              </a:rPr>
              <a:t>Ş</a:t>
            </a:r>
            <a:r>
              <a:rPr sz="1050" i="1" spc="-10" dirty="0">
                <a:latin typeface="Times New Roman"/>
                <a:cs typeface="Times New Roman"/>
              </a:rPr>
              <a:t>i</a:t>
            </a:r>
            <a:r>
              <a:rPr sz="1050" i="1" dirty="0">
                <a:latin typeface="Times New Roman"/>
                <a:cs typeface="Times New Roman"/>
              </a:rPr>
              <a:t>ddet</a:t>
            </a:r>
            <a:r>
              <a:rPr sz="1050" i="1" spc="-20" dirty="0">
                <a:latin typeface="Times New Roman"/>
                <a:cs typeface="Times New Roman"/>
              </a:rPr>
              <a:t> </a:t>
            </a:r>
            <a:r>
              <a:rPr sz="1050" i="1" dirty="0">
                <a:latin typeface="Times New Roman"/>
                <a:cs typeface="Times New Roman"/>
              </a:rPr>
              <a:t>Araş</a:t>
            </a:r>
            <a:r>
              <a:rPr sz="1050" i="1" spc="-10" dirty="0">
                <a:latin typeface="Times New Roman"/>
                <a:cs typeface="Times New Roman"/>
              </a:rPr>
              <a:t>tı</a:t>
            </a:r>
            <a:r>
              <a:rPr sz="1050" i="1" dirty="0">
                <a:latin typeface="Times New Roman"/>
                <a:cs typeface="Times New Roman"/>
              </a:rPr>
              <a:t>rması</a:t>
            </a:r>
            <a:r>
              <a:rPr sz="1050" i="1" spc="-20" dirty="0">
                <a:latin typeface="Times New Roman"/>
                <a:cs typeface="Times New Roman"/>
              </a:rPr>
              <a:t> </a:t>
            </a:r>
            <a:r>
              <a:rPr sz="1050" i="1" spc="-5" dirty="0">
                <a:latin typeface="Times New Roman"/>
                <a:cs typeface="Times New Roman"/>
              </a:rPr>
              <a:t>(</a:t>
            </a:r>
            <a:r>
              <a:rPr sz="1050" i="1" dirty="0">
                <a:latin typeface="Times New Roman"/>
                <a:cs typeface="Times New Roman"/>
              </a:rPr>
              <a:t>Kad</a:t>
            </a:r>
            <a:r>
              <a:rPr sz="1050" i="1" spc="-10" dirty="0">
                <a:latin typeface="Times New Roman"/>
                <a:cs typeface="Times New Roman"/>
              </a:rPr>
              <a:t>ı</a:t>
            </a:r>
            <a:r>
              <a:rPr sz="1050" i="1" dirty="0">
                <a:latin typeface="Times New Roman"/>
                <a:cs typeface="Times New Roman"/>
              </a:rPr>
              <a:t>n</a:t>
            </a:r>
            <a:r>
              <a:rPr sz="1050" i="1" spc="-10" dirty="0">
                <a:latin typeface="Times New Roman"/>
                <a:cs typeface="Times New Roman"/>
              </a:rPr>
              <a:t>ı</a:t>
            </a:r>
            <a:r>
              <a:rPr sz="1050" i="1" dirty="0">
                <a:latin typeface="Times New Roman"/>
                <a:cs typeface="Times New Roman"/>
              </a:rPr>
              <a:t>n</a:t>
            </a:r>
            <a:r>
              <a:rPr sz="1050" i="1" spc="-15" dirty="0">
                <a:latin typeface="Times New Roman"/>
                <a:cs typeface="Times New Roman"/>
              </a:rPr>
              <a:t> </a:t>
            </a:r>
            <a:r>
              <a:rPr sz="1050" i="1" dirty="0">
                <a:latin typeface="Times New Roman"/>
                <a:cs typeface="Times New Roman"/>
              </a:rPr>
              <a:t>S</a:t>
            </a:r>
            <a:r>
              <a:rPr sz="1050" i="1" spc="-10" dirty="0">
                <a:latin typeface="Times New Roman"/>
                <a:cs typeface="Times New Roman"/>
              </a:rPr>
              <a:t>t</a:t>
            </a:r>
            <a:r>
              <a:rPr sz="1050" i="1" dirty="0">
                <a:latin typeface="Times New Roman"/>
                <a:cs typeface="Times New Roman"/>
              </a:rPr>
              <a:t>a</a:t>
            </a:r>
            <a:r>
              <a:rPr sz="1050" i="1" spc="-10" dirty="0">
                <a:latin typeface="Times New Roman"/>
                <a:cs typeface="Times New Roman"/>
              </a:rPr>
              <a:t>t</a:t>
            </a:r>
            <a:r>
              <a:rPr sz="1050" i="1" dirty="0">
                <a:latin typeface="Times New Roman"/>
                <a:cs typeface="Times New Roman"/>
              </a:rPr>
              <a:t>üsü</a:t>
            </a:r>
            <a:r>
              <a:rPr sz="1050" i="1" spc="-15" dirty="0">
                <a:latin typeface="Times New Roman"/>
                <a:cs typeface="Times New Roman"/>
              </a:rPr>
              <a:t> </a:t>
            </a:r>
            <a:r>
              <a:rPr sz="1050" i="1" dirty="0">
                <a:latin typeface="Times New Roman"/>
                <a:cs typeface="Times New Roman"/>
              </a:rPr>
              <a:t>Genel</a:t>
            </a:r>
            <a:endParaRPr sz="1050">
              <a:latin typeface="Times New Roman"/>
              <a:cs typeface="Times New Roman"/>
            </a:endParaRPr>
          </a:p>
          <a:p>
            <a:pPr marL="12700">
              <a:lnSpc>
                <a:spcPct val="100000"/>
              </a:lnSpc>
            </a:pPr>
            <a:r>
              <a:rPr sz="1050" i="1" spc="-10" dirty="0">
                <a:latin typeface="Times New Roman"/>
                <a:cs typeface="Times New Roman"/>
              </a:rPr>
              <a:t>M</a:t>
            </a:r>
            <a:r>
              <a:rPr sz="1050" i="1" dirty="0">
                <a:latin typeface="Times New Roman"/>
                <a:cs typeface="Times New Roman"/>
              </a:rPr>
              <a:t>üd</a:t>
            </a:r>
            <a:r>
              <a:rPr sz="1050" i="1" spc="-5" dirty="0">
                <a:latin typeface="Times New Roman"/>
                <a:cs typeface="Times New Roman"/>
              </a:rPr>
              <a:t>ür</a:t>
            </a:r>
            <a:r>
              <a:rPr sz="1050" i="1" spc="-10" dirty="0">
                <a:latin typeface="Times New Roman"/>
                <a:cs typeface="Times New Roman"/>
              </a:rPr>
              <a:t>l</a:t>
            </a:r>
            <a:r>
              <a:rPr sz="1050" i="1" dirty="0">
                <a:latin typeface="Times New Roman"/>
                <a:cs typeface="Times New Roman"/>
              </a:rPr>
              <a:t>üğ</a:t>
            </a:r>
            <a:r>
              <a:rPr sz="1050" i="1" spc="-5" dirty="0">
                <a:latin typeface="Times New Roman"/>
                <a:cs typeface="Times New Roman"/>
              </a:rPr>
              <a:t>ü</a:t>
            </a:r>
            <a:r>
              <a:rPr sz="1050" i="1" dirty="0">
                <a:latin typeface="Times New Roman"/>
                <a:cs typeface="Times New Roman"/>
              </a:rPr>
              <a:t>,</a:t>
            </a:r>
            <a:r>
              <a:rPr sz="1050" i="1" spc="-25" dirty="0">
                <a:latin typeface="Times New Roman"/>
                <a:cs typeface="Times New Roman"/>
              </a:rPr>
              <a:t> </a:t>
            </a:r>
            <a:r>
              <a:rPr sz="1050" i="1" dirty="0">
                <a:latin typeface="Times New Roman"/>
                <a:cs typeface="Times New Roman"/>
              </a:rPr>
              <a:t>20</a:t>
            </a:r>
            <a:r>
              <a:rPr sz="1050" i="1" spc="-5" dirty="0">
                <a:latin typeface="Times New Roman"/>
                <a:cs typeface="Times New Roman"/>
              </a:rPr>
              <a:t>1</a:t>
            </a:r>
            <a:r>
              <a:rPr sz="1050" i="1" dirty="0">
                <a:latin typeface="Times New Roman"/>
                <a:cs typeface="Times New Roman"/>
              </a:rPr>
              <a:t>4)</a:t>
            </a:r>
            <a:endParaRPr sz="1050">
              <a:latin typeface="Times New Roman"/>
              <a:cs typeface="Times New Roman"/>
            </a:endParaRPr>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74930">
              <a:lnSpc>
                <a:spcPct val="100000"/>
              </a:lnSpc>
            </a:pPr>
            <a:fld id="{81D60167-4931-47E6-BA6A-407CBD079E47}" type="slidenum">
              <a:rPr spc="-10" dirty="0"/>
              <a:t>16</a:t>
            </a:fld>
            <a:endParaRPr spc="-1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61925">
              <a:lnSpc>
                <a:spcPct val="100000"/>
              </a:lnSpc>
            </a:pPr>
            <a:r>
              <a:rPr sz="3000" u="none" dirty="0"/>
              <a:t>KADINA</a:t>
            </a:r>
            <a:r>
              <a:rPr sz="3000" u="none" spc="-300" dirty="0"/>
              <a:t> </a:t>
            </a:r>
            <a:r>
              <a:rPr sz="3000" u="none" dirty="0"/>
              <a:t>YÖNELİK</a:t>
            </a:r>
            <a:r>
              <a:rPr sz="3000" u="none" spc="-15" dirty="0"/>
              <a:t> </a:t>
            </a:r>
            <a:r>
              <a:rPr sz="3000" u="none" dirty="0"/>
              <a:t>ŞİDDETİN</a:t>
            </a:r>
            <a:r>
              <a:rPr sz="3000" u="none" spc="-160" dirty="0"/>
              <a:t> </a:t>
            </a:r>
            <a:r>
              <a:rPr sz="3000" u="none" spc="-275" dirty="0"/>
              <a:t>YA</a:t>
            </a:r>
            <a:r>
              <a:rPr sz="3000" u="none" dirty="0"/>
              <a:t>YGINLI</a:t>
            </a:r>
            <a:r>
              <a:rPr sz="3000" u="none" spc="-15" dirty="0"/>
              <a:t>Ğ</a:t>
            </a:r>
            <a:r>
              <a:rPr sz="3000" u="none" dirty="0"/>
              <a:t>I</a:t>
            </a:r>
            <a:endParaRPr sz="3000"/>
          </a:p>
        </p:txBody>
      </p:sp>
      <p:sp>
        <p:nvSpPr>
          <p:cNvPr id="3" name="object 3"/>
          <p:cNvSpPr txBox="1"/>
          <p:nvPr/>
        </p:nvSpPr>
        <p:spPr>
          <a:xfrm>
            <a:off x="1697229" y="1497071"/>
            <a:ext cx="5365115" cy="2514600"/>
          </a:xfrm>
          <a:prstGeom prst="rect">
            <a:avLst/>
          </a:prstGeom>
        </p:spPr>
        <p:txBody>
          <a:bodyPr vert="horz" wrap="square" lIns="0" tIns="0" rIns="0" bIns="0" rtlCol="0">
            <a:spAutoFit/>
          </a:bodyPr>
          <a:lstStyle/>
          <a:p>
            <a:pPr algn="ctr">
              <a:lnSpc>
                <a:spcPct val="100000"/>
              </a:lnSpc>
            </a:pPr>
            <a:r>
              <a:rPr sz="4000" spc="-25" dirty="0">
                <a:latin typeface="Calibri"/>
                <a:cs typeface="Calibri"/>
              </a:rPr>
              <a:t>Dü</a:t>
            </a:r>
            <a:r>
              <a:rPr sz="4000" spc="-80" dirty="0">
                <a:latin typeface="Calibri"/>
                <a:cs typeface="Calibri"/>
              </a:rPr>
              <a:t>ny</a:t>
            </a:r>
            <a:r>
              <a:rPr sz="4000" spc="-20" dirty="0">
                <a:latin typeface="Calibri"/>
                <a:cs typeface="Calibri"/>
              </a:rPr>
              <a:t>ada</a:t>
            </a:r>
            <a:r>
              <a:rPr sz="4000" spc="-5" dirty="0">
                <a:latin typeface="Calibri"/>
                <a:cs typeface="Calibri"/>
              </a:rPr>
              <a:t> </a:t>
            </a:r>
            <a:r>
              <a:rPr sz="4000" spc="-25" dirty="0">
                <a:latin typeface="Calibri"/>
                <a:cs typeface="Calibri"/>
              </a:rPr>
              <a:t>en</a:t>
            </a:r>
            <a:r>
              <a:rPr sz="4000" spc="-15" dirty="0">
                <a:latin typeface="Calibri"/>
                <a:cs typeface="Calibri"/>
              </a:rPr>
              <a:t> </a:t>
            </a:r>
            <a:r>
              <a:rPr sz="4000" spc="-20" dirty="0">
                <a:latin typeface="Calibri"/>
                <a:cs typeface="Calibri"/>
              </a:rPr>
              <a:t>az</a:t>
            </a:r>
            <a:endParaRPr sz="4000">
              <a:latin typeface="Calibri"/>
              <a:cs typeface="Calibri"/>
            </a:endParaRPr>
          </a:p>
          <a:p>
            <a:pPr marL="12700" marR="5080" indent="115570" algn="ctr">
              <a:lnSpc>
                <a:spcPct val="105500"/>
              </a:lnSpc>
              <a:spcBef>
                <a:spcPts val="405"/>
              </a:spcBef>
            </a:pPr>
            <a:r>
              <a:rPr sz="4000" b="1" spc="-20" dirty="0">
                <a:solidFill>
                  <a:srgbClr val="E46C09"/>
                </a:solidFill>
                <a:latin typeface="Calibri"/>
                <a:cs typeface="Calibri"/>
              </a:rPr>
              <a:t>her</a:t>
            </a:r>
            <a:r>
              <a:rPr sz="4000" b="1" spc="-5" dirty="0">
                <a:solidFill>
                  <a:srgbClr val="E46C09"/>
                </a:solidFill>
                <a:latin typeface="Calibri"/>
                <a:cs typeface="Calibri"/>
              </a:rPr>
              <a:t> </a:t>
            </a:r>
            <a:r>
              <a:rPr sz="4000" b="1" spc="-25" dirty="0">
                <a:solidFill>
                  <a:srgbClr val="E46C09"/>
                </a:solidFill>
                <a:latin typeface="Calibri"/>
                <a:cs typeface="Calibri"/>
              </a:rPr>
              <a:t>3</a:t>
            </a:r>
            <a:r>
              <a:rPr sz="4000" b="1" spc="-5" dirty="0">
                <a:solidFill>
                  <a:srgbClr val="E46C09"/>
                </a:solidFill>
                <a:latin typeface="Calibri"/>
                <a:cs typeface="Calibri"/>
              </a:rPr>
              <a:t> </a:t>
            </a:r>
            <a:r>
              <a:rPr sz="4000" b="1" spc="-75" dirty="0">
                <a:solidFill>
                  <a:srgbClr val="E46C09"/>
                </a:solidFill>
                <a:latin typeface="Calibri"/>
                <a:cs typeface="Calibri"/>
              </a:rPr>
              <a:t>k</a:t>
            </a:r>
            <a:r>
              <a:rPr sz="4000" b="1" spc="-20" dirty="0">
                <a:solidFill>
                  <a:srgbClr val="E46C09"/>
                </a:solidFill>
                <a:latin typeface="Calibri"/>
                <a:cs typeface="Calibri"/>
              </a:rPr>
              <a:t>adından</a:t>
            </a:r>
            <a:r>
              <a:rPr sz="4000" b="1" spc="15" dirty="0">
                <a:solidFill>
                  <a:srgbClr val="E46C09"/>
                </a:solidFill>
                <a:latin typeface="Calibri"/>
                <a:cs typeface="Calibri"/>
              </a:rPr>
              <a:t> </a:t>
            </a:r>
            <a:r>
              <a:rPr sz="4000" b="1" spc="-10" dirty="0">
                <a:solidFill>
                  <a:srgbClr val="E46C09"/>
                </a:solidFill>
                <a:latin typeface="Calibri"/>
                <a:cs typeface="Calibri"/>
              </a:rPr>
              <a:t>1</a:t>
            </a:r>
            <a:r>
              <a:rPr sz="4000" b="1" spc="-10" dirty="0">
                <a:solidFill>
                  <a:srgbClr val="E46C09"/>
                </a:solidFill>
                <a:latin typeface="MS PGothic"/>
                <a:cs typeface="MS PGothic"/>
              </a:rPr>
              <a:t>’</a:t>
            </a:r>
            <a:r>
              <a:rPr sz="4000" b="1" spc="-10" dirty="0">
                <a:solidFill>
                  <a:srgbClr val="E46C09"/>
                </a:solidFill>
                <a:latin typeface="Calibri"/>
                <a:cs typeface="Calibri"/>
              </a:rPr>
              <a:t>i</a:t>
            </a:r>
            <a:r>
              <a:rPr sz="4000" b="1" spc="-10" dirty="0">
                <a:solidFill>
                  <a:srgbClr val="E46C09"/>
                </a:solidFill>
                <a:latin typeface="Times New Roman"/>
                <a:cs typeface="Times New Roman"/>
              </a:rPr>
              <a:t> </a:t>
            </a:r>
            <a:r>
              <a:rPr sz="4000" spc="-15" dirty="0">
                <a:latin typeface="Calibri"/>
                <a:cs typeface="Calibri"/>
              </a:rPr>
              <a:t>fizi</a:t>
            </a:r>
            <a:r>
              <a:rPr sz="4000" spc="-65" dirty="0">
                <a:latin typeface="Calibri"/>
                <a:cs typeface="Calibri"/>
              </a:rPr>
              <a:t>k</a:t>
            </a:r>
            <a:r>
              <a:rPr sz="4000" spc="-15" dirty="0">
                <a:latin typeface="Calibri"/>
                <a:cs typeface="Calibri"/>
              </a:rPr>
              <a:t>sel</a:t>
            </a:r>
            <a:r>
              <a:rPr sz="4000" spc="-25" dirty="0">
                <a:latin typeface="Calibri"/>
                <a:cs typeface="Calibri"/>
              </a:rPr>
              <a:t> </a:t>
            </a:r>
            <a:r>
              <a:rPr sz="4000" spc="-65" dirty="0">
                <a:latin typeface="Calibri"/>
                <a:cs typeface="Calibri"/>
              </a:rPr>
              <a:t>v</a:t>
            </a:r>
            <a:r>
              <a:rPr sz="4000" spc="-45" dirty="0">
                <a:latin typeface="Calibri"/>
                <a:cs typeface="Calibri"/>
              </a:rPr>
              <a:t>e</a:t>
            </a:r>
            <a:r>
              <a:rPr sz="4000" spc="-80" dirty="0">
                <a:latin typeface="Calibri"/>
                <a:cs typeface="Calibri"/>
              </a:rPr>
              <a:t>y</a:t>
            </a:r>
            <a:r>
              <a:rPr sz="4000" spc="-20" dirty="0">
                <a:latin typeface="Calibri"/>
                <a:cs typeface="Calibri"/>
              </a:rPr>
              <a:t>a</a:t>
            </a:r>
            <a:r>
              <a:rPr sz="4000" spc="-5" dirty="0">
                <a:latin typeface="Calibri"/>
                <a:cs typeface="Calibri"/>
              </a:rPr>
              <a:t> </a:t>
            </a:r>
            <a:r>
              <a:rPr sz="4000" spc="-20" dirty="0">
                <a:latin typeface="Calibri"/>
                <a:cs typeface="Calibri"/>
              </a:rPr>
              <a:t>cinsel</a:t>
            </a:r>
            <a:r>
              <a:rPr sz="4000" spc="-25" dirty="0">
                <a:latin typeface="Calibri"/>
                <a:cs typeface="Calibri"/>
              </a:rPr>
              <a:t> </a:t>
            </a:r>
            <a:r>
              <a:rPr sz="4000" spc="-20" dirty="0">
                <a:latin typeface="Calibri"/>
                <a:cs typeface="Calibri"/>
              </a:rPr>
              <a:t>şidd</a:t>
            </a:r>
            <a:r>
              <a:rPr sz="4000" spc="-50" dirty="0">
                <a:latin typeface="Calibri"/>
                <a:cs typeface="Calibri"/>
              </a:rPr>
              <a:t>e</a:t>
            </a:r>
            <a:r>
              <a:rPr sz="4000" spc="-60" dirty="0">
                <a:latin typeface="Calibri"/>
                <a:cs typeface="Calibri"/>
              </a:rPr>
              <a:t>t</a:t>
            </a:r>
            <a:r>
              <a:rPr sz="4000" spc="-20" dirty="0">
                <a:latin typeface="Calibri"/>
                <a:cs typeface="Calibri"/>
              </a:rPr>
              <a:t>e maruz</a:t>
            </a:r>
            <a:r>
              <a:rPr sz="4000" spc="-5" dirty="0">
                <a:latin typeface="Calibri"/>
                <a:cs typeface="Calibri"/>
              </a:rPr>
              <a:t> </a:t>
            </a:r>
            <a:r>
              <a:rPr sz="4000" spc="-100" dirty="0">
                <a:latin typeface="Calibri"/>
                <a:cs typeface="Calibri"/>
              </a:rPr>
              <a:t>k</a:t>
            </a:r>
            <a:r>
              <a:rPr sz="4000" spc="-20" dirty="0">
                <a:latin typeface="Calibri"/>
                <a:cs typeface="Calibri"/>
              </a:rPr>
              <a:t>alma</a:t>
            </a:r>
            <a:r>
              <a:rPr sz="4000" spc="-55" dirty="0">
                <a:latin typeface="Calibri"/>
                <a:cs typeface="Calibri"/>
              </a:rPr>
              <a:t>k</a:t>
            </a:r>
            <a:r>
              <a:rPr sz="4000" spc="-60" dirty="0">
                <a:latin typeface="Calibri"/>
                <a:cs typeface="Calibri"/>
              </a:rPr>
              <a:t>t</a:t>
            </a:r>
            <a:r>
              <a:rPr sz="4000" spc="-20" dirty="0">
                <a:latin typeface="Calibri"/>
                <a:cs typeface="Calibri"/>
              </a:rPr>
              <a:t>adı</a:t>
            </a:r>
            <a:r>
              <a:rPr sz="4000" spc="-430" dirty="0">
                <a:latin typeface="Calibri"/>
                <a:cs typeface="Calibri"/>
              </a:rPr>
              <a:t>r</a:t>
            </a:r>
            <a:r>
              <a:rPr sz="4000" spc="-10" dirty="0">
                <a:latin typeface="Calibri"/>
                <a:cs typeface="Calibri"/>
              </a:rPr>
              <a:t>.</a:t>
            </a:r>
            <a:endParaRPr sz="4000">
              <a:latin typeface="Calibri"/>
              <a:cs typeface="Calibri"/>
            </a:endParaRPr>
          </a:p>
        </p:txBody>
      </p:sp>
      <p:sp>
        <p:nvSpPr>
          <p:cNvPr id="4" name="object 4"/>
          <p:cNvSpPr/>
          <p:nvPr/>
        </p:nvSpPr>
        <p:spPr>
          <a:xfrm>
            <a:off x="4066032" y="4370832"/>
            <a:ext cx="2383536" cy="18669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795016" y="4224528"/>
            <a:ext cx="996696" cy="2159508"/>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89535">
              <a:lnSpc>
                <a:spcPct val="100000"/>
              </a:lnSpc>
            </a:pPr>
            <a:fld id="{81D60167-4931-47E6-BA6A-407CBD079E47}" type="slidenum">
              <a:rPr b="1" spc="-10" dirty="0">
                <a:latin typeface="Garamond"/>
                <a:cs typeface="Garamond"/>
              </a:rPr>
              <a:t>17</a:t>
            </a:fld>
            <a:endParaRPr b="1" spc="-10" dirty="0">
              <a:latin typeface="Garamond"/>
              <a:cs typeface="Garamond"/>
            </a:endParaRPr>
          </a:p>
        </p:txBody>
      </p:sp>
    </p:spTree>
    <p:extLst>
      <p:ext uri="{BB962C8B-B14F-4D97-AF65-F5344CB8AC3E}">
        <p14:creationId xmlns:p14="http://schemas.microsoft.com/office/powerpoint/2010/main" val="105811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6655" y="1598676"/>
            <a:ext cx="7839456" cy="4497324"/>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263525">
              <a:lnSpc>
                <a:spcPct val="100000"/>
              </a:lnSpc>
            </a:pPr>
            <a:r>
              <a:rPr u="none" dirty="0">
                <a:latin typeface="Garamond"/>
                <a:cs typeface="Garamond"/>
              </a:rPr>
              <a:t>ŞİDDETİN</a:t>
            </a:r>
            <a:r>
              <a:rPr u="none" spc="-40" dirty="0">
                <a:latin typeface="Garamond"/>
                <a:cs typeface="Garamond"/>
              </a:rPr>
              <a:t> </a:t>
            </a:r>
            <a:r>
              <a:rPr u="none" dirty="0">
                <a:latin typeface="Garamond"/>
                <a:cs typeface="Garamond"/>
              </a:rPr>
              <a:t>BİRE</a:t>
            </a:r>
            <a:r>
              <a:rPr u="none" spc="45" dirty="0">
                <a:latin typeface="Garamond"/>
                <a:cs typeface="Garamond"/>
              </a:rPr>
              <a:t>Y</a:t>
            </a:r>
            <a:r>
              <a:rPr u="none" dirty="0">
                <a:latin typeface="Garamond"/>
                <a:cs typeface="Garamond"/>
              </a:rPr>
              <a:t>SEL</a:t>
            </a:r>
            <a:r>
              <a:rPr u="none" spc="-25" dirty="0">
                <a:latin typeface="Garamond"/>
                <a:cs typeface="Garamond"/>
              </a:rPr>
              <a:t> </a:t>
            </a:r>
            <a:r>
              <a:rPr u="none" dirty="0">
                <a:latin typeface="Garamond"/>
                <a:cs typeface="Garamond"/>
              </a:rPr>
              <a:t>ETKİLERİ</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89535">
              <a:lnSpc>
                <a:spcPct val="100000"/>
              </a:lnSpc>
            </a:pPr>
            <a:fld id="{81D60167-4931-47E6-BA6A-407CBD079E47}" type="slidenum">
              <a:rPr b="1" spc="-10" dirty="0">
                <a:latin typeface="Garamond"/>
                <a:cs typeface="Garamond"/>
              </a:rPr>
              <a:t>18</a:t>
            </a:fld>
            <a:endParaRPr b="1" spc="-10" dirty="0">
              <a:latin typeface="Garamond"/>
              <a:cs typeface="Garamon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sz="half" idx="2"/>
          </p:nvPr>
        </p:nvSpPr>
        <p:spPr>
          <a:xfrm>
            <a:off x="421640" y="1696007"/>
            <a:ext cx="3932554" cy="2749471"/>
          </a:xfrm>
          <a:prstGeom prst="rect">
            <a:avLst/>
          </a:prstGeom>
        </p:spPr>
        <p:txBody>
          <a:bodyPr vert="horz" wrap="square" lIns="0" tIns="0" rIns="0" bIns="0" rtlCol="0">
            <a:spAutoFit/>
          </a:bodyPr>
          <a:lstStyle/>
          <a:p>
            <a:pPr marL="355600" indent="-342900">
              <a:lnSpc>
                <a:spcPct val="100000"/>
              </a:lnSpc>
              <a:buFont typeface="Wingdings"/>
              <a:buChar char=""/>
              <a:tabLst>
                <a:tab pos="355600" algn="l"/>
              </a:tabLst>
            </a:pPr>
            <a:r>
              <a:rPr spc="30" dirty="0"/>
              <a:t>K</a:t>
            </a:r>
            <a:r>
              <a:rPr spc="-10" dirty="0"/>
              <a:t>afa,</a:t>
            </a:r>
            <a:r>
              <a:rPr spc="30" dirty="0"/>
              <a:t> </a:t>
            </a:r>
            <a:r>
              <a:rPr spc="-10" dirty="0"/>
              <a:t>karın</a:t>
            </a:r>
            <a:r>
              <a:rPr spc="30" dirty="0"/>
              <a:t> </a:t>
            </a:r>
            <a:r>
              <a:rPr spc="-50" dirty="0"/>
              <a:t>v</a:t>
            </a:r>
            <a:r>
              <a:rPr spc="-10" dirty="0"/>
              <a:t>e</a:t>
            </a:r>
            <a:r>
              <a:rPr spc="-5" dirty="0"/>
              <a:t> </a:t>
            </a:r>
            <a:r>
              <a:rPr spc="50" dirty="0"/>
              <a:t>g</a:t>
            </a:r>
            <a:r>
              <a:rPr spc="-10" dirty="0"/>
              <a:t>öğüs</a:t>
            </a:r>
            <a:r>
              <a:rPr spc="5" dirty="0"/>
              <a:t> </a:t>
            </a:r>
            <a:r>
              <a:rPr spc="-10" dirty="0"/>
              <a:t>kafesi</a:t>
            </a:r>
            <a:r>
              <a:rPr spc="15" dirty="0"/>
              <a:t> </a:t>
            </a:r>
            <a:r>
              <a:rPr spc="-50" dirty="0"/>
              <a:t>v</a:t>
            </a:r>
            <a:r>
              <a:rPr spc="-10" dirty="0"/>
              <a:t>e</a:t>
            </a:r>
          </a:p>
          <a:p>
            <a:pPr marR="234950" algn="ctr">
              <a:lnSpc>
                <a:spcPct val="100000"/>
              </a:lnSpc>
            </a:pPr>
            <a:r>
              <a:rPr spc="-35" dirty="0">
                <a:latin typeface="Garamond"/>
                <a:cs typeface="Garamond"/>
              </a:rPr>
              <a:t>k</a:t>
            </a:r>
            <a:r>
              <a:rPr spc="-20" dirty="0">
                <a:latin typeface="Garamond"/>
                <a:cs typeface="Garamond"/>
              </a:rPr>
              <a:t>o</a:t>
            </a:r>
            <a:r>
              <a:rPr spc="-5" dirty="0">
                <a:latin typeface="Garamond"/>
                <a:cs typeface="Garamond"/>
              </a:rPr>
              <a:t>l</a:t>
            </a:r>
            <a:r>
              <a:rPr dirty="0">
                <a:latin typeface="Times New Roman"/>
                <a:cs typeface="Times New Roman"/>
              </a:rPr>
              <a:t> </a:t>
            </a:r>
            <a:r>
              <a:rPr spc="-15" dirty="0">
                <a:latin typeface="Garamond"/>
                <a:cs typeface="Garamond"/>
              </a:rPr>
              <a:t>bacaklar</a:t>
            </a:r>
            <a:r>
              <a:rPr spc="-5" dirty="0">
                <a:latin typeface="Garamond"/>
                <a:cs typeface="Garamond"/>
              </a:rPr>
              <a:t>d</a:t>
            </a:r>
            <a:r>
              <a:rPr spc="-10" dirty="0">
                <a:latin typeface="Garamond"/>
                <a:cs typeface="Garamond"/>
              </a:rPr>
              <a:t>a</a:t>
            </a:r>
            <a:r>
              <a:rPr spc="60" dirty="0">
                <a:latin typeface="Times New Roman"/>
                <a:cs typeface="Times New Roman"/>
              </a:rPr>
              <a:t> </a:t>
            </a:r>
            <a:r>
              <a:rPr spc="-10" dirty="0">
                <a:latin typeface="Garamond"/>
                <a:cs typeface="Garamond"/>
              </a:rPr>
              <a:t>yaralanm</a:t>
            </a:r>
            <a:r>
              <a:rPr spc="-15" dirty="0">
                <a:latin typeface="Garamond"/>
                <a:cs typeface="Garamond"/>
              </a:rPr>
              <a:t>al</a:t>
            </a:r>
            <a:r>
              <a:rPr dirty="0">
                <a:latin typeface="Garamond"/>
                <a:cs typeface="Garamond"/>
              </a:rPr>
              <a:t>a</a:t>
            </a:r>
            <a:r>
              <a:rPr spc="-10" dirty="0">
                <a:latin typeface="Garamond"/>
                <a:cs typeface="Garamond"/>
              </a:rPr>
              <a:t>r</a:t>
            </a:r>
          </a:p>
          <a:p>
            <a:pPr marL="355600" indent="-342900">
              <a:lnSpc>
                <a:spcPct val="100000"/>
              </a:lnSpc>
              <a:spcBef>
                <a:spcPts val="1405"/>
              </a:spcBef>
              <a:buFont typeface="Wingdings"/>
              <a:buChar char=""/>
              <a:tabLst>
                <a:tab pos="355600" algn="l"/>
              </a:tabLst>
            </a:pPr>
            <a:r>
              <a:rPr spc="-15" dirty="0" err="1" smtClean="0"/>
              <a:t>V</a:t>
            </a:r>
            <a:r>
              <a:rPr spc="-10" dirty="0" err="1" smtClean="0"/>
              <a:t>ücutta</a:t>
            </a:r>
            <a:r>
              <a:rPr spc="-5" dirty="0" smtClean="0"/>
              <a:t> </a:t>
            </a:r>
            <a:r>
              <a:rPr spc="-10" dirty="0"/>
              <a:t>kırıkla</a:t>
            </a:r>
            <a:r>
              <a:rPr spc="-65" dirty="0"/>
              <a:t>r</a:t>
            </a:r>
            <a:r>
              <a:rPr spc="-5" dirty="0"/>
              <a:t>,</a:t>
            </a:r>
            <a:r>
              <a:rPr spc="40" dirty="0"/>
              <a:t> </a:t>
            </a:r>
            <a:r>
              <a:rPr spc="-10" dirty="0"/>
              <a:t>yı</a:t>
            </a:r>
            <a:r>
              <a:rPr spc="40" dirty="0"/>
              <a:t>r</a:t>
            </a:r>
            <a:r>
              <a:rPr spc="-10" dirty="0"/>
              <a:t>tık</a:t>
            </a:r>
            <a:r>
              <a:rPr spc="5" dirty="0"/>
              <a:t> </a:t>
            </a:r>
            <a:r>
              <a:rPr spc="-50" dirty="0"/>
              <a:t>v</a:t>
            </a:r>
            <a:r>
              <a:rPr spc="-10" dirty="0"/>
              <a:t>e</a:t>
            </a:r>
            <a:r>
              <a:rPr spc="-5" dirty="0"/>
              <a:t> </a:t>
            </a:r>
            <a:r>
              <a:rPr spc="-35" dirty="0"/>
              <a:t>k</a:t>
            </a:r>
            <a:r>
              <a:rPr spc="-10" dirty="0"/>
              <a:t>esik</a:t>
            </a:r>
            <a:r>
              <a:rPr dirty="0"/>
              <a:t>l</a:t>
            </a:r>
            <a:r>
              <a:rPr spc="-10" dirty="0"/>
              <a:t>er</a:t>
            </a:r>
          </a:p>
          <a:p>
            <a:pPr marL="355600" indent="-342900">
              <a:lnSpc>
                <a:spcPct val="100000"/>
              </a:lnSpc>
              <a:spcBef>
                <a:spcPts val="1405"/>
              </a:spcBef>
              <a:buFont typeface="Wingdings"/>
              <a:buChar char=""/>
              <a:tabLst>
                <a:tab pos="355600" algn="l"/>
              </a:tabLst>
            </a:pPr>
            <a:r>
              <a:rPr spc="-15" dirty="0"/>
              <a:t>Göz</a:t>
            </a:r>
            <a:r>
              <a:rPr spc="10" dirty="0"/>
              <a:t> </a:t>
            </a:r>
            <a:r>
              <a:rPr spc="-10" dirty="0"/>
              <a:t>içi</a:t>
            </a:r>
            <a:r>
              <a:rPr spc="5" dirty="0"/>
              <a:t> </a:t>
            </a:r>
            <a:r>
              <a:rPr spc="-10" dirty="0"/>
              <a:t>yaralan</a:t>
            </a:r>
            <a:r>
              <a:rPr spc="-30" dirty="0"/>
              <a:t>m</a:t>
            </a:r>
            <a:r>
              <a:rPr spc="-10" dirty="0"/>
              <a:t>a</a:t>
            </a:r>
            <a:r>
              <a:rPr spc="0" dirty="0"/>
              <a:t>l</a:t>
            </a:r>
            <a:r>
              <a:rPr spc="-10" dirty="0"/>
              <a:t>arı</a:t>
            </a:r>
          </a:p>
          <a:p>
            <a:pPr marL="355600" indent="-342900">
              <a:lnSpc>
                <a:spcPct val="100000"/>
              </a:lnSpc>
              <a:spcBef>
                <a:spcPts val="1395"/>
              </a:spcBef>
              <a:buFont typeface="Wingdings"/>
              <a:buChar char=""/>
              <a:tabLst>
                <a:tab pos="355600" algn="l"/>
              </a:tabLst>
            </a:pPr>
            <a:r>
              <a:rPr spc="30" dirty="0"/>
              <a:t>K</a:t>
            </a:r>
            <a:r>
              <a:rPr spc="-10" dirty="0"/>
              <a:t>as</a:t>
            </a:r>
            <a:r>
              <a:rPr spc="5" dirty="0"/>
              <a:t> </a:t>
            </a:r>
            <a:r>
              <a:rPr spc="-15" dirty="0"/>
              <a:t>eklem</a:t>
            </a:r>
            <a:r>
              <a:rPr spc="10" dirty="0"/>
              <a:t> </a:t>
            </a:r>
            <a:r>
              <a:rPr spc="-10" dirty="0"/>
              <a:t>ağr</a:t>
            </a:r>
            <a:r>
              <a:rPr dirty="0"/>
              <a:t>ı</a:t>
            </a:r>
            <a:r>
              <a:rPr spc="-10" dirty="0"/>
              <a:t>ları</a:t>
            </a:r>
          </a:p>
          <a:p>
            <a:pPr marL="355600" indent="-342900">
              <a:lnSpc>
                <a:spcPct val="100000"/>
              </a:lnSpc>
              <a:spcBef>
                <a:spcPts val="1405"/>
              </a:spcBef>
              <a:buFont typeface="Wingdings"/>
              <a:buChar char=""/>
              <a:tabLst>
                <a:tab pos="355600" algn="l"/>
              </a:tabLst>
            </a:pPr>
            <a:r>
              <a:rPr spc="-15" dirty="0"/>
              <a:t>Kronik</a:t>
            </a:r>
            <a:r>
              <a:rPr spc="30" dirty="0"/>
              <a:t> </a:t>
            </a:r>
            <a:r>
              <a:rPr spc="-10" dirty="0"/>
              <a:t>ağrı</a:t>
            </a:r>
            <a:r>
              <a:rPr spc="30" dirty="0"/>
              <a:t> </a:t>
            </a:r>
            <a:r>
              <a:rPr spc="-10" dirty="0"/>
              <a:t>yakınma</a:t>
            </a:r>
            <a:r>
              <a:rPr spc="-5" dirty="0"/>
              <a:t>sı</a:t>
            </a:r>
          </a:p>
        </p:txBody>
      </p:sp>
      <p:sp>
        <p:nvSpPr>
          <p:cNvPr id="3" name="object 3"/>
          <p:cNvSpPr txBox="1">
            <a:spLocks noGrp="1"/>
          </p:cNvSpPr>
          <p:nvPr>
            <p:ph sz="half" idx="3"/>
          </p:nvPr>
        </p:nvSpPr>
        <p:spPr>
          <a:xfrm>
            <a:off x="5008884" y="1694743"/>
            <a:ext cx="3502025" cy="2569934"/>
          </a:xfrm>
          <a:prstGeom prst="rect">
            <a:avLst/>
          </a:prstGeom>
        </p:spPr>
        <p:txBody>
          <a:bodyPr vert="horz" wrap="square" lIns="0" tIns="0" rIns="0" bIns="0" rtlCol="0">
            <a:spAutoFit/>
          </a:bodyPr>
          <a:lstStyle/>
          <a:p>
            <a:pPr marL="355600" indent="-342900">
              <a:lnSpc>
                <a:spcPct val="100000"/>
              </a:lnSpc>
              <a:buFont typeface="Wingdings"/>
              <a:buChar char=""/>
              <a:tabLst>
                <a:tab pos="355600" algn="l"/>
              </a:tabLst>
            </a:pPr>
            <a:r>
              <a:rPr spc="-10" dirty="0"/>
              <a:t>Sindirim</a:t>
            </a:r>
            <a:r>
              <a:rPr spc="-5" dirty="0"/>
              <a:t> </a:t>
            </a:r>
            <a:r>
              <a:rPr spc="-10" dirty="0"/>
              <a:t>sistemi</a:t>
            </a:r>
            <a:r>
              <a:rPr spc="-20" dirty="0"/>
              <a:t> </a:t>
            </a:r>
            <a:r>
              <a:rPr spc="-15" dirty="0"/>
              <a:t>b</a:t>
            </a:r>
            <a:r>
              <a:rPr spc="-25" dirty="0"/>
              <a:t>o</a:t>
            </a:r>
            <a:r>
              <a:rPr spc="-10" dirty="0"/>
              <a:t>zuklukları</a:t>
            </a:r>
          </a:p>
          <a:p>
            <a:pPr marL="355600" indent="-342900">
              <a:lnSpc>
                <a:spcPct val="100000"/>
              </a:lnSpc>
              <a:spcBef>
                <a:spcPts val="1405"/>
              </a:spcBef>
              <a:buFont typeface="Wingdings"/>
              <a:buChar char=""/>
              <a:tabLst>
                <a:tab pos="355600" algn="l"/>
              </a:tabLst>
            </a:pPr>
            <a:r>
              <a:rPr spc="-10" dirty="0" err="1" smtClean="0">
                <a:latin typeface="Garamond"/>
                <a:cs typeface="Garamond"/>
              </a:rPr>
              <a:t>Solu</a:t>
            </a:r>
            <a:r>
              <a:rPr spc="-40" dirty="0" err="1" smtClean="0">
                <a:latin typeface="Garamond"/>
                <a:cs typeface="Garamond"/>
              </a:rPr>
              <a:t>n</a:t>
            </a:r>
            <a:r>
              <a:rPr spc="-15" dirty="0" err="1" smtClean="0">
                <a:latin typeface="Garamond"/>
                <a:cs typeface="Garamond"/>
              </a:rPr>
              <a:t>um</a:t>
            </a:r>
            <a:r>
              <a:rPr spc="-5" dirty="0" smtClean="0">
                <a:latin typeface="Times New Roman"/>
                <a:cs typeface="Times New Roman"/>
              </a:rPr>
              <a:t> </a:t>
            </a:r>
            <a:r>
              <a:rPr spc="-5" dirty="0">
                <a:latin typeface="Garamond"/>
                <a:cs typeface="Garamond"/>
              </a:rPr>
              <a:t>s</a:t>
            </a:r>
            <a:r>
              <a:rPr spc="-10" dirty="0">
                <a:latin typeface="Garamond"/>
                <a:cs typeface="Garamond"/>
              </a:rPr>
              <a:t>istemi</a:t>
            </a:r>
            <a:r>
              <a:rPr spc="-15" dirty="0">
                <a:latin typeface="Times New Roman"/>
                <a:cs typeface="Times New Roman"/>
              </a:rPr>
              <a:t> </a:t>
            </a:r>
            <a:r>
              <a:rPr spc="-10" dirty="0">
                <a:latin typeface="Garamond"/>
                <a:cs typeface="Garamond"/>
              </a:rPr>
              <a:t>ile</a:t>
            </a:r>
            <a:r>
              <a:rPr spc="-15" dirty="0">
                <a:latin typeface="Times New Roman"/>
                <a:cs typeface="Times New Roman"/>
              </a:rPr>
              <a:t> </a:t>
            </a:r>
            <a:r>
              <a:rPr spc="-10" dirty="0">
                <a:latin typeface="Garamond"/>
                <a:cs typeface="Garamond"/>
              </a:rPr>
              <a:t>ilgili</a:t>
            </a:r>
          </a:p>
          <a:p>
            <a:pPr marL="355600">
              <a:lnSpc>
                <a:spcPct val="100000"/>
              </a:lnSpc>
            </a:pPr>
            <a:r>
              <a:rPr spc="-10" dirty="0">
                <a:latin typeface="Garamond"/>
                <a:cs typeface="Garamond"/>
              </a:rPr>
              <a:t>so</a:t>
            </a:r>
            <a:r>
              <a:rPr spc="50" dirty="0">
                <a:latin typeface="Garamond"/>
                <a:cs typeface="Garamond"/>
              </a:rPr>
              <a:t>r</a:t>
            </a:r>
            <a:r>
              <a:rPr spc="-10" dirty="0">
                <a:latin typeface="Garamond"/>
                <a:cs typeface="Garamond"/>
              </a:rPr>
              <a:t>unlar</a:t>
            </a:r>
          </a:p>
          <a:p>
            <a:pPr marL="355600" indent="-342900">
              <a:lnSpc>
                <a:spcPct val="100000"/>
              </a:lnSpc>
              <a:spcBef>
                <a:spcPts val="1395"/>
              </a:spcBef>
              <a:buFont typeface="Wingdings"/>
              <a:buChar char=""/>
              <a:tabLst>
                <a:tab pos="355600" algn="l"/>
              </a:tabLst>
            </a:pPr>
            <a:r>
              <a:rPr spc="-10" dirty="0"/>
              <a:t>Fiziksel işlevsellikte</a:t>
            </a:r>
            <a:r>
              <a:rPr spc="-20" dirty="0"/>
              <a:t> </a:t>
            </a:r>
            <a:r>
              <a:rPr spc="-10" dirty="0"/>
              <a:t>az</a:t>
            </a:r>
            <a:r>
              <a:rPr spc="-20" dirty="0"/>
              <a:t>a</a:t>
            </a:r>
            <a:r>
              <a:rPr spc="-15" dirty="0"/>
              <a:t>lma</a:t>
            </a:r>
          </a:p>
          <a:p>
            <a:pPr marL="355600" indent="-342900">
              <a:lnSpc>
                <a:spcPct val="100000"/>
              </a:lnSpc>
              <a:spcBef>
                <a:spcPts val="1405"/>
              </a:spcBef>
              <a:buFont typeface="Wingdings"/>
              <a:buChar char=""/>
              <a:tabLst>
                <a:tab pos="355600" algn="l"/>
              </a:tabLst>
            </a:pPr>
            <a:r>
              <a:rPr spc="-185" dirty="0"/>
              <a:t>Y</a:t>
            </a:r>
            <a:r>
              <a:rPr spc="-10" dirty="0"/>
              <a:t>e</a:t>
            </a:r>
            <a:r>
              <a:rPr spc="-25" dirty="0"/>
              <a:t>t</a:t>
            </a:r>
            <a:r>
              <a:rPr spc="-5" dirty="0"/>
              <a:t>i</a:t>
            </a:r>
            <a:r>
              <a:rPr spc="10" dirty="0"/>
              <a:t> </a:t>
            </a:r>
            <a:r>
              <a:rPr spc="-15" dirty="0"/>
              <a:t>k</a:t>
            </a:r>
            <a:r>
              <a:rPr spc="-40" dirty="0"/>
              <a:t>a</a:t>
            </a:r>
            <a:r>
              <a:rPr spc="-10" dirty="0"/>
              <a:t>yı</a:t>
            </a:r>
            <a:r>
              <a:rPr spc="-25" dirty="0"/>
              <a:t>p</a:t>
            </a:r>
            <a:r>
              <a:rPr spc="-10" dirty="0"/>
              <a:t>ları</a:t>
            </a:r>
            <a:r>
              <a:rPr spc="15" dirty="0"/>
              <a:t> </a:t>
            </a:r>
            <a:r>
              <a:rPr spc="-10" dirty="0"/>
              <a:t>(</a:t>
            </a:r>
            <a:r>
              <a:rPr spc="40" dirty="0"/>
              <a:t>g</a:t>
            </a:r>
            <a:r>
              <a:rPr spc="-15" dirty="0"/>
              <a:t>ö</a:t>
            </a:r>
            <a:r>
              <a:rPr spc="65" dirty="0"/>
              <a:t>r</a:t>
            </a:r>
            <a:r>
              <a:rPr spc="-20" dirty="0"/>
              <a:t>m</a:t>
            </a:r>
            <a:r>
              <a:rPr spc="-45" dirty="0"/>
              <a:t>e</a:t>
            </a:r>
            <a:r>
              <a:rPr spc="-5" dirty="0"/>
              <a:t>,</a:t>
            </a:r>
            <a:r>
              <a:rPr spc="20" dirty="0"/>
              <a:t> </a:t>
            </a:r>
            <a:r>
              <a:rPr spc="-10" dirty="0"/>
              <a:t>işitm</a:t>
            </a:r>
            <a:r>
              <a:rPr spc="-50" dirty="0"/>
              <a:t>e</a:t>
            </a:r>
            <a:r>
              <a:rPr spc="-5" dirty="0"/>
              <a:t>,</a:t>
            </a:r>
          </a:p>
          <a:p>
            <a:pPr marL="355600">
              <a:lnSpc>
                <a:spcPct val="100000"/>
              </a:lnSpc>
            </a:pPr>
            <a:r>
              <a:rPr spc="-40" dirty="0"/>
              <a:t>k</a:t>
            </a:r>
            <a:r>
              <a:rPr spc="-15" dirty="0"/>
              <a:t>og</a:t>
            </a:r>
            <a:r>
              <a:rPr spc="-25" dirty="0"/>
              <a:t>n</a:t>
            </a:r>
            <a:r>
              <a:rPr spc="-10" dirty="0"/>
              <a:t>itif</a:t>
            </a:r>
            <a:r>
              <a:rPr dirty="0"/>
              <a:t> </a:t>
            </a:r>
            <a:r>
              <a:rPr spc="-260" dirty="0"/>
              <a:t> </a:t>
            </a:r>
            <a:r>
              <a:rPr spc="-15" dirty="0"/>
              <a:t>k</a:t>
            </a:r>
            <a:r>
              <a:rPr spc="-40" dirty="0"/>
              <a:t>a</a:t>
            </a:r>
            <a:r>
              <a:rPr spc="-10" dirty="0"/>
              <a:t>yıpl</a:t>
            </a:r>
            <a:r>
              <a:rPr spc="-20" dirty="0"/>
              <a:t>a</a:t>
            </a:r>
            <a:r>
              <a:rPr spc="-10" dirty="0"/>
              <a:t>r)</a:t>
            </a:r>
          </a:p>
        </p:txBody>
      </p:sp>
      <p:sp>
        <p:nvSpPr>
          <p:cNvPr id="4" name="object 4"/>
          <p:cNvSpPr txBox="1"/>
          <p:nvPr/>
        </p:nvSpPr>
        <p:spPr>
          <a:xfrm>
            <a:off x="264668" y="446351"/>
            <a:ext cx="5847715" cy="696595"/>
          </a:xfrm>
          <a:prstGeom prst="rect">
            <a:avLst/>
          </a:prstGeom>
        </p:spPr>
        <p:txBody>
          <a:bodyPr vert="horz" wrap="square" lIns="0" tIns="0" rIns="0" bIns="0" rtlCol="0">
            <a:spAutoFit/>
          </a:bodyPr>
          <a:lstStyle/>
          <a:p>
            <a:pPr marL="12700">
              <a:lnSpc>
                <a:spcPct val="100000"/>
              </a:lnSpc>
            </a:pPr>
            <a:r>
              <a:rPr sz="2400" b="1" dirty="0">
                <a:solidFill>
                  <a:srgbClr val="FFFFFF"/>
                </a:solidFill>
                <a:latin typeface="Garamond"/>
                <a:cs typeface="Garamond"/>
              </a:rPr>
              <a:t>Şİ</a:t>
            </a:r>
            <a:r>
              <a:rPr sz="2400" b="1" spc="-10" dirty="0">
                <a:solidFill>
                  <a:srgbClr val="FFFFFF"/>
                </a:solidFill>
                <a:latin typeface="Garamond"/>
                <a:cs typeface="Garamond"/>
              </a:rPr>
              <a:t>D</a:t>
            </a:r>
            <a:r>
              <a:rPr sz="2400" b="1" dirty="0">
                <a:solidFill>
                  <a:srgbClr val="FFFFFF"/>
                </a:solidFill>
                <a:latin typeface="Garamond"/>
                <a:cs typeface="Garamond"/>
              </a:rPr>
              <a:t>DETİN K</a:t>
            </a:r>
            <a:r>
              <a:rPr sz="2400" b="1" spc="-10" dirty="0">
                <a:solidFill>
                  <a:srgbClr val="FFFFFF"/>
                </a:solidFill>
                <a:latin typeface="Garamond"/>
                <a:cs typeface="Garamond"/>
              </a:rPr>
              <a:t>A</a:t>
            </a:r>
            <a:r>
              <a:rPr sz="2400" b="1" dirty="0">
                <a:solidFill>
                  <a:srgbClr val="FFFFFF"/>
                </a:solidFill>
                <a:latin typeface="Garamond"/>
                <a:cs typeface="Garamond"/>
              </a:rPr>
              <a:t>D</a:t>
            </a:r>
            <a:r>
              <a:rPr sz="2400" b="1" spc="-10" dirty="0">
                <a:solidFill>
                  <a:srgbClr val="FFFFFF"/>
                </a:solidFill>
                <a:latin typeface="Garamond"/>
                <a:cs typeface="Garamond"/>
              </a:rPr>
              <a:t>I</a:t>
            </a:r>
            <a:r>
              <a:rPr sz="2400" b="1" dirty="0">
                <a:solidFill>
                  <a:srgbClr val="FFFFFF"/>
                </a:solidFill>
                <a:latin typeface="Garamond"/>
                <a:cs typeface="Garamond"/>
              </a:rPr>
              <a:t>NIN</a:t>
            </a:r>
            <a:r>
              <a:rPr sz="2400" b="1" spc="5" dirty="0">
                <a:solidFill>
                  <a:srgbClr val="FFFFFF"/>
                </a:solidFill>
                <a:latin typeface="Garamond"/>
                <a:cs typeface="Garamond"/>
              </a:rPr>
              <a:t> </a:t>
            </a:r>
            <a:r>
              <a:rPr sz="2400" b="1" dirty="0">
                <a:solidFill>
                  <a:srgbClr val="FFFFFF"/>
                </a:solidFill>
                <a:latin typeface="Garamond"/>
                <a:cs typeface="Garamond"/>
              </a:rPr>
              <a:t>Fİ</a:t>
            </a:r>
            <a:r>
              <a:rPr sz="2400" b="1" spc="-15" dirty="0">
                <a:solidFill>
                  <a:srgbClr val="FFFFFF"/>
                </a:solidFill>
                <a:latin typeface="Garamond"/>
                <a:cs typeface="Garamond"/>
              </a:rPr>
              <a:t>Z</a:t>
            </a:r>
            <a:r>
              <a:rPr sz="2400" b="1" dirty="0">
                <a:solidFill>
                  <a:srgbClr val="FFFFFF"/>
                </a:solidFill>
                <a:latin typeface="Garamond"/>
                <a:cs typeface="Garamond"/>
              </a:rPr>
              <a:t>İ</a:t>
            </a:r>
            <a:r>
              <a:rPr sz="2400" b="1" spc="-10" dirty="0">
                <a:solidFill>
                  <a:srgbClr val="FFFFFF"/>
                </a:solidFill>
                <a:latin typeface="Garamond"/>
                <a:cs typeface="Garamond"/>
              </a:rPr>
              <a:t>K</a:t>
            </a:r>
            <a:r>
              <a:rPr sz="2400" b="1" dirty="0">
                <a:solidFill>
                  <a:srgbClr val="FFFFFF"/>
                </a:solidFill>
                <a:latin typeface="Garamond"/>
                <a:cs typeface="Garamond"/>
              </a:rPr>
              <a:t>SEL SAĞL</a:t>
            </a:r>
            <a:r>
              <a:rPr sz="2400" b="1" spc="-10" dirty="0">
                <a:solidFill>
                  <a:srgbClr val="FFFFFF"/>
                </a:solidFill>
                <a:latin typeface="Garamond"/>
                <a:cs typeface="Garamond"/>
              </a:rPr>
              <a:t>I</a:t>
            </a:r>
            <a:r>
              <a:rPr sz="2400" b="1" dirty="0">
                <a:solidFill>
                  <a:srgbClr val="FFFFFF"/>
                </a:solidFill>
                <a:latin typeface="Garamond"/>
                <a:cs typeface="Garamond"/>
              </a:rPr>
              <a:t>ĞI</a:t>
            </a:r>
            <a:endParaRPr sz="2400">
              <a:latin typeface="Garamond"/>
              <a:cs typeface="Garamond"/>
            </a:endParaRPr>
          </a:p>
          <a:p>
            <a:pPr marL="12700">
              <a:lnSpc>
                <a:spcPct val="100000"/>
              </a:lnSpc>
            </a:pPr>
            <a:r>
              <a:rPr sz="2400" b="1" dirty="0">
                <a:solidFill>
                  <a:srgbClr val="FFFFFF"/>
                </a:solidFill>
                <a:latin typeface="Garamond"/>
                <a:cs typeface="Garamond"/>
              </a:rPr>
              <a:t>ÜZERİNDEKİ E</a:t>
            </a:r>
            <a:r>
              <a:rPr sz="2400" b="1" spc="5" dirty="0">
                <a:solidFill>
                  <a:srgbClr val="FFFFFF"/>
                </a:solidFill>
                <a:latin typeface="Garamond"/>
                <a:cs typeface="Garamond"/>
              </a:rPr>
              <a:t>T</a:t>
            </a:r>
            <a:r>
              <a:rPr sz="2400" b="1" dirty="0">
                <a:solidFill>
                  <a:srgbClr val="FFFFFF"/>
                </a:solidFill>
                <a:latin typeface="Garamond"/>
                <a:cs typeface="Garamond"/>
              </a:rPr>
              <a:t>K</a:t>
            </a:r>
            <a:r>
              <a:rPr sz="2400" b="1" spc="-10" dirty="0">
                <a:solidFill>
                  <a:srgbClr val="FFFFFF"/>
                </a:solidFill>
                <a:latin typeface="Garamond"/>
                <a:cs typeface="Garamond"/>
              </a:rPr>
              <a:t>İ</a:t>
            </a:r>
            <a:r>
              <a:rPr sz="2400" b="1" dirty="0">
                <a:solidFill>
                  <a:srgbClr val="FFFFFF"/>
                </a:solidFill>
                <a:latin typeface="Garamond"/>
                <a:cs typeface="Garamond"/>
              </a:rPr>
              <a:t>LE</a:t>
            </a:r>
            <a:r>
              <a:rPr sz="2400" b="1" spc="5" dirty="0">
                <a:solidFill>
                  <a:srgbClr val="FFFFFF"/>
                </a:solidFill>
                <a:latin typeface="Garamond"/>
                <a:cs typeface="Garamond"/>
              </a:rPr>
              <a:t>R</a:t>
            </a:r>
            <a:r>
              <a:rPr sz="2400" b="1" dirty="0">
                <a:solidFill>
                  <a:srgbClr val="FFFFFF"/>
                </a:solidFill>
                <a:latin typeface="Garamond"/>
                <a:cs typeface="Garamond"/>
              </a:rPr>
              <a:t>İ</a:t>
            </a:r>
            <a:endParaRPr sz="2400">
              <a:latin typeface="Garamond"/>
              <a:cs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3147" y="1722120"/>
            <a:ext cx="902335" cy="1289685"/>
          </a:xfrm>
          <a:custGeom>
            <a:avLst/>
            <a:gdLst/>
            <a:ahLst/>
            <a:cxnLst/>
            <a:rect l="l" t="t" r="r" b="b"/>
            <a:pathLst>
              <a:path w="902335" h="1289685">
                <a:moveTo>
                  <a:pt x="0" y="0"/>
                </a:moveTo>
                <a:lnTo>
                  <a:pt x="0" y="838199"/>
                </a:lnTo>
                <a:lnTo>
                  <a:pt x="451103" y="1289303"/>
                </a:lnTo>
                <a:lnTo>
                  <a:pt x="902207" y="838199"/>
                </a:lnTo>
                <a:lnTo>
                  <a:pt x="902207" y="451103"/>
                </a:lnTo>
                <a:lnTo>
                  <a:pt x="451103" y="451103"/>
                </a:lnTo>
                <a:lnTo>
                  <a:pt x="0" y="0"/>
                </a:lnTo>
                <a:close/>
              </a:path>
              <a:path w="902335" h="1289685">
                <a:moveTo>
                  <a:pt x="902207" y="0"/>
                </a:moveTo>
                <a:lnTo>
                  <a:pt x="451103" y="451103"/>
                </a:lnTo>
                <a:lnTo>
                  <a:pt x="902207" y="451103"/>
                </a:lnTo>
                <a:lnTo>
                  <a:pt x="902207" y="0"/>
                </a:lnTo>
                <a:close/>
              </a:path>
            </a:pathLst>
          </a:custGeom>
          <a:solidFill>
            <a:srgbClr val="5B9AD5"/>
          </a:solidFill>
        </p:spPr>
        <p:txBody>
          <a:bodyPr wrap="square" lIns="0" tIns="0" rIns="0" bIns="0" rtlCol="0"/>
          <a:lstStyle/>
          <a:p>
            <a:endParaRPr/>
          </a:p>
        </p:txBody>
      </p:sp>
      <p:sp>
        <p:nvSpPr>
          <p:cNvPr id="3" name="object 3"/>
          <p:cNvSpPr/>
          <p:nvPr/>
        </p:nvSpPr>
        <p:spPr>
          <a:xfrm>
            <a:off x="803147" y="1722120"/>
            <a:ext cx="902335" cy="1289685"/>
          </a:xfrm>
          <a:custGeom>
            <a:avLst/>
            <a:gdLst/>
            <a:ahLst/>
            <a:cxnLst/>
            <a:rect l="l" t="t" r="r" b="b"/>
            <a:pathLst>
              <a:path w="902335" h="1289685">
                <a:moveTo>
                  <a:pt x="902207" y="0"/>
                </a:moveTo>
                <a:lnTo>
                  <a:pt x="902207" y="838199"/>
                </a:lnTo>
                <a:lnTo>
                  <a:pt x="451103" y="1289303"/>
                </a:lnTo>
                <a:lnTo>
                  <a:pt x="0" y="838199"/>
                </a:lnTo>
                <a:lnTo>
                  <a:pt x="0" y="0"/>
                </a:lnTo>
                <a:lnTo>
                  <a:pt x="451103" y="451103"/>
                </a:lnTo>
                <a:lnTo>
                  <a:pt x="902207" y="0"/>
                </a:lnTo>
                <a:close/>
              </a:path>
            </a:pathLst>
          </a:custGeom>
          <a:ln w="12191">
            <a:solidFill>
              <a:srgbClr val="5B9AD5"/>
            </a:solidFill>
          </a:ln>
        </p:spPr>
        <p:txBody>
          <a:bodyPr wrap="square" lIns="0" tIns="0" rIns="0" bIns="0" rtlCol="0"/>
          <a:lstStyle/>
          <a:p>
            <a:endParaRPr/>
          </a:p>
        </p:txBody>
      </p:sp>
      <p:sp>
        <p:nvSpPr>
          <p:cNvPr id="4" name="object 4"/>
          <p:cNvSpPr/>
          <p:nvPr/>
        </p:nvSpPr>
        <p:spPr>
          <a:xfrm>
            <a:off x="1705355" y="1722120"/>
            <a:ext cx="6802120" cy="838200"/>
          </a:xfrm>
          <a:custGeom>
            <a:avLst/>
            <a:gdLst/>
            <a:ahLst/>
            <a:cxnLst/>
            <a:rect l="l" t="t" r="r" b="b"/>
            <a:pathLst>
              <a:path w="6802120" h="838200">
                <a:moveTo>
                  <a:pt x="6661922" y="0"/>
                </a:moveTo>
                <a:lnTo>
                  <a:pt x="0" y="0"/>
                </a:lnTo>
                <a:lnTo>
                  <a:pt x="0" y="838199"/>
                </a:lnTo>
                <a:lnTo>
                  <a:pt x="6670130" y="837963"/>
                </a:lnTo>
                <a:lnTo>
                  <a:pt x="6711981" y="828978"/>
                </a:lnTo>
                <a:lnTo>
                  <a:pt x="6748111" y="808484"/>
                </a:lnTo>
                <a:lnTo>
                  <a:pt x="6776463" y="778538"/>
                </a:lnTo>
                <a:lnTo>
                  <a:pt x="6794982" y="741194"/>
                </a:lnTo>
                <a:lnTo>
                  <a:pt x="6801611" y="698510"/>
                </a:lnTo>
                <a:lnTo>
                  <a:pt x="6801611" y="139689"/>
                </a:lnTo>
                <a:lnTo>
                  <a:pt x="6792390" y="89629"/>
                </a:lnTo>
                <a:lnTo>
                  <a:pt x="6771896" y="53500"/>
                </a:lnTo>
                <a:lnTo>
                  <a:pt x="6741950" y="25148"/>
                </a:lnTo>
                <a:lnTo>
                  <a:pt x="6704606" y="6629"/>
                </a:lnTo>
                <a:lnTo>
                  <a:pt x="6661922" y="0"/>
                </a:lnTo>
                <a:close/>
              </a:path>
            </a:pathLst>
          </a:custGeom>
          <a:solidFill>
            <a:srgbClr val="FFFFFF"/>
          </a:solidFill>
        </p:spPr>
        <p:txBody>
          <a:bodyPr wrap="square" lIns="0" tIns="0" rIns="0" bIns="0" rtlCol="0"/>
          <a:lstStyle/>
          <a:p>
            <a:endParaRPr/>
          </a:p>
        </p:txBody>
      </p:sp>
      <p:sp>
        <p:nvSpPr>
          <p:cNvPr id="5" name="object 5"/>
          <p:cNvSpPr/>
          <p:nvPr/>
        </p:nvSpPr>
        <p:spPr>
          <a:xfrm>
            <a:off x="1705355" y="1722120"/>
            <a:ext cx="6802120" cy="838200"/>
          </a:xfrm>
          <a:custGeom>
            <a:avLst/>
            <a:gdLst/>
            <a:ahLst/>
            <a:cxnLst/>
            <a:rect l="l" t="t" r="r" b="b"/>
            <a:pathLst>
              <a:path w="6802120" h="838200">
                <a:moveTo>
                  <a:pt x="6801611" y="139689"/>
                </a:moveTo>
                <a:lnTo>
                  <a:pt x="6801611" y="698510"/>
                </a:lnTo>
                <a:lnTo>
                  <a:pt x="6800849" y="713204"/>
                </a:lnTo>
                <a:lnTo>
                  <a:pt x="6790028" y="754337"/>
                </a:lnTo>
                <a:lnTo>
                  <a:pt x="6768003" y="789443"/>
                </a:lnTo>
                <a:lnTo>
                  <a:pt x="6736830" y="816467"/>
                </a:lnTo>
                <a:lnTo>
                  <a:pt x="6698565" y="833353"/>
                </a:lnTo>
                <a:lnTo>
                  <a:pt x="0" y="838199"/>
                </a:lnTo>
                <a:lnTo>
                  <a:pt x="0" y="0"/>
                </a:lnTo>
                <a:lnTo>
                  <a:pt x="6661922" y="0"/>
                </a:lnTo>
                <a:lnTo>
                  <a:pt x="6676616" y="762"/>
                </a:lnTo>
                <a:lnTo>
                  <a:pt x="6717749" y="11583"/>
                </a:lnTo>
                <a:lnTo>
                  <a:pt x="6752855" y="33608"/>
                </a:lnTo>
                <a:lnTo>
                  <a:pt x="6779879" y="64780"/>
                </a:lnTo>
                <a:lnTo>
                  <a:pt x="6796765" y="103046"/>
                </a:lnTo>
                <a:lnTo>
                  <a:pt x="6801611" y="139689"/>
                </a:lnTo>
                <a:close/>
              </a:path>
            </a:pathLst>
          </a:custGeom>
          <a:ln w="12191">
            <a:solidFill>
              <a:srgbClr val="5B9AD5"/>
            </a:solidFill>
          </a:ln>
        </p:spPr>
        <p:txBody>
          <a:bodyPr wrap="square" lIns="0" tIns="0" rIns="0" bIns="0" rtlCol="0"/>
          <a:lstStyle/>
          <a:p>
            <a:endParaRPr/>
          </a:p>
        </p:txBody>
      </p:sp>
      <p:sp>
        <p:nvSpPr>
          <p:cNvPr id="6" name="object 6"/>
          <p:cNvSpPr/>
          <p:nvPr/>
        </p:nvSpPr>
        <p:spPr>
          <a:xfrm>
            <a:off x="803147" y="2865120"/>
            <a:ext cx="902335" cy="1290955"/>
          </a:xfrm>
          <a:custGeom>
            <a:avLst/>
            <a:gdLst/>
            <a:ahLst/>
            <a:cxnLst/>
            <a:rect l="l" t="t" r="r" b="b"/>
            <a:pathLst>
              <a:path w="902335" h="1290954">
                <a:moveTo>
                  <a:pt x="0" y="0"/>
                </a:moveTo>
                <a:lnTo>
                  <a:pt x="0" y="839723"/>
                </a:lnTo>
                <a:lnTo>
                  <a:pt x="451103" y="1290827"/>
                </a:lnTo>
                <a:lnTo>
                  <a:pt x="902207" y="839723"/>
                </a:lnTo>
                <a:lnTo>
                  <a:pt x="902207" y="451103"/>
                </a:lnTo>
                <a:lnTo>
                  <a:pt x="451103" y="451103"/>
                </a:lnTo>
                <a:lnTo>
                  <a:pt x="0" y="0"/>
                </a:lnTo>
                <a:close/>
              </a:path>
              <a:path w="902335" h="1290954">
                <a:moveTo>
                  <a:pt x="902207" y="0"/>
                </a:moveTo>
                <a:lnTo>
                  <a:pt x="451103" y="451103"/>
                </a:lnTo>
                <a:lnTo>
                  <a:pt x="902207" y="451103"/>
                </a:lnTo>
                <a:lnTo>
                  <a:pt x="902207" y="0"/>
                </a:lnTo>
                <a:close/>
              </a:path>
            </a:pathLst>
          </a:custGeom>
          <a:solidFill>
            <a:srgbClr val="5B9AD5"/>
          </a:solidFill>
        </p:spPr>
        <p:txBody>
          <a:bodyPr wrap="square" lIns="0" tIns="0" rIns="0" bIns="0" rtlCol="0"/>
          <a:lstStyle/>
          <a:p>
            <a:endParaRPr/>
          </a:p>
        </p:txBody>
      </p:sp>
      <p:sp>
        <p:nvSpPr>
          <p:cNvPr id="7" name="object 7"/>
          <p:cNvSpPr/>
          <p:nvPr/>
        </p:nvSpPr>
        <p:spPr>
          <a:xfrm>
            <a:off x="803147" y="2865120"/>
            <a:ext cx="902335" cy="1290955"/>
          </a:xfrm>
          <a:custGeom>
            <a:avLst/>
            <a:gdLst/>
            <a:ahLst/>
            <a:cxnLst/>
            <a:rect l="l" t="t" r="r" b="b"/>
            <a:pathLst>
              <a:path w="902335" h="1290954">
                <a:moveTo>
                  <a:pt x="902207" y="0"/>
                </a:moveTo>
                <a:lnTo>
                  <a:pt x="902207" y="839723"/>
                </a:lnTo>
                <a:lnTo>
                  <a:pt x="451103" y="1290827"/>
                </a:lnTo>
                <a:lnTo>
                  <a:pt x="0" y="839723"/>
                </a:lnTo>
                <a:lnTo>
                  <a:pt x="0" y="0"/>
                </a:lnTo>
                <a:lnTo>
                  <a:pt x="451103" y="451103"/>
                </a:lnTo>
                <a:lnTo>
                  <a:pt x="902207" y="0"/>
                </a:lnTo>
                <a:close/>
              </a:path>
            </a:pathLst>
          </a:custGeom>
          <a:ln w="12191">
            <a:solidFill>
              <a:srgbClr val="5B9AD5"/>
            </a:solidFill>
          </a:ln>
        </p:spPr>
        <p:txBody>
          <a:bodyPr wrap="square" lIns="0" tIns="0" rIns="0" bIns="0" rtlCol="0"/>
          <a:lstStyle/>
          <a:p>
            <a:endParaRPr/>
          </a:p>
        </p:txBody>
      </p:sp>
      <p:sp>
        <p:nvSpPr>
          <p:cNvPr id="8" name="object 8"/>
          <p:cNvSpPr/>
          <p:nvPr/>
        </p:nvSpPr>
        <p:spPr>
          <a:xfrm>
            <a:off x="1705355" y="2865120"/>
            <a:ext cx="6802120" cy="840105"/>
          </a:xfrm>
          <a:custGeom>
            <a:avLst/>
            <a:gdLst/>
            <a:ahLst/>
            <a:cxnLst/>
            <a:rect l="l" t="t" r="r" b="b"/>
            <a:pathLst>
              <a:path w="6802120" h="840104">
                <a:moveTo>
                  <a:pt x="6661647" y="0"/>
                </a:moveTo>
                <a:lnTo>
                  <a:pt x="0" y="0"/>
                </a:lnTo>
                <a:lnTo>
                  <a:pt x="0" y="839723"/>
                </a:lnTo>
                <a:lnTo>
                  <a:pt x="6670304" y="839461"/>
                </a:lnTo>
                <a:lnTo>
                  <a:pt x="6712115" y="830365"/>
                </a:lnTo>
                <a:lnTo>
                  <a:pt x="6748198" y="809799"/>
                </a:lnTo>
                <a:lnTo>
                  <a:pt x="6776507" y="779811"/>
                </a:lnTo>
                <a:lnTo>
                  <a:pt x="6794994" y="742449"/>
                </a:lnTo>
                <a:lnTo>
                  <a:pt x="6801611" y="699759"/>
                </a:lnTo>
                <a:lnTo>
                  <a:pt x="6801611" y="139964"/>
                </a:lnTo>
                <a:lnTo>
                  <a:pt x="6792253" y="89496"/>
                </a:lnTo>
                <a:lnTo>
                  <a:pt x="6771687" y="53413"/>
                </a:lnTo>
                <a:lnTo>
                  <a:pt x="6741699" y="25104"/>
                </a:lnTo>
                <a:lnTo>
                  <a:pt x="6704337" y="6617"/>
                </a:lnTo>
                <a:lnTo>
                  <a:pt x="6661647" y="0"/>
                </a:lnTo>
                <a:close/>
              </a:path>
            </a:pathLst>
          </a:custGeom>
          <a:solidFill>
            <a:srgbClr val="FFFFFF"/>
          </a:solidFill>
        </p:spPr>
        <p:txBody>
          <a:bodyPr wrap="square" lIns="0" tIns="0" rIns="0" bIns="0" rtlCol="0"/>
          <a:lstStyle/>
          <a:p>
            <a:endParaRPr/>
          </a:p>
        </p:txBody>
      </p:sp>
      <p:sp>
        <p:nvSpPr>
          <p:cNvPr id="9" name="object 9"/>
          <p:cNvSpPr/>
          <p:nvPr/>
        </p:nvSpPr>
        <p:spPr>
          <a:xfrm>
            <a:off x="1705355" y="2865120"/>
            <a:ext cx="6802120" cy="840105"/>
          </a:xfrm>
          <a:custGeom>
            <a:avLst/>
            <a:gdLst/>
            <a:ahLst/>
            <a:cxnLst/>
            <a:rect l="l" t="t" r="r" b="b"/>
            <a:pathLst>
              <a:path w="6802120" h="840104">
                <a:moveTo>
                  <a:pt x="6801611" y="139964"/>
                </a:moveTo>
                <a:lnTo>
                  <a:pt x="6801611" y="699759"/>
                </a:lnTo>
                <a:lnTo>
                  <a:pt x="6800851" y="714455"/>
                </a:lnTo>
                <a:lnTo>
                  <a:pt x="6790049" y="755596"/>
                </a:lnTo>
                <a:lnTo>
                  <a:pt x="6768061" y="790728"/>
                </a:lnTo>
                <a:lnTo>
                  <a:pt x="6736933" y="817802"/>
                </a:lnTo>
                <a:lnTo>
                  <a:pt x="6698713" y="834772"/>
                </a:lnTo>
                <a:lnTo>
                  <a:pt x="0" y="839723"/>
                </a:lnTo>
                <a:lnTo>
                  <a:pt x="0" y="0"/>
                </a:lnTo>
                <a:lnTo>
                  <a:pt x="6661647" y="0"/>
                </a:lnTo>
                <a:lnTo>
                  <a:pt x="6676343" y="760"/>
                </a:lnTo>
                <a:lnTo>
                  <a:pt x="6717484" y="11561"/>
                </a:lnTo>
                <a:lnTo>
                  <a:pt x="6752616" y="33550"/>
                </a:lnTo>
                <a:lnTo>
                  <a:pt x="6779690" y="64678"/>
                </a:lnTo>
                <a:lnTo>
                  <a:pt x="6796660" y="102898"/>
                </a:lnTo>
                <a:lnTo>
                  <a:pt x="6801611" y="139964"/>
                </a:lnTo>
                <a:close/>
              </a:path>
            </a:pathLst>
          </a:custGeom>
          <a:ln w="12191">
            <a:solidFill>
              <a:srgbClr val="5B9AD5"/>
            </a:solidFill>
          </a:ln>
        </p:spPr>
        <p:txBody>
          <a:bodyPr wrap="square" lIns="0" tIns="0" rIns="0" bIns="0" rtlCol="0"/>
          <a:lstStyle/>
          <a:p>
            <a:endParaRPr/>
          </a:p>
        </p:txBody>
      </p:sp>
      <p:sp>
        <p:nvSpPr>
          <p:cNvPr id="10" name="object 10"/>
          <p:cNvSpPr/>
          <p:nvPr/>
        </p:nvSpPr>
        <p:spPr>
          <a:xfrm>
            <a:off x="803147" y="4009644"/>
            <a:ext cx="902335" cy="1290955"/>
          </a:xfrm>
          <a:custGeom>
            <a:avLst/>
            <a:gdLst/>
            <a:ahLst/>
            <a:cxnLst/>
            <a:rect l="l" t="t" r="r" b="b"/>
            <a:pathLst>
              <a:path w="902335" h="1290954">
                <a:moveTo>
                  <a:pt x="0" y="0"/>
                </a:moveTo>
                <a:lnTo>
                  <a:pt x="0" y="839723"/>
                </a:lnTo>
                <a:lnTo>
                  <a:pt x="451103" y="1290827"/>
                </a:lnTo>
                <a:lnTo>
                  <a:pt x="902207" y="839723"/>
                </a:lnTo>
                <a:lnTo>
                  <a:pt x="902207" y="451103"/>
                </a:lnTo>
                <a:lnTo>
                  <a:pt x="451103" y="451103"/>
                </a:lnTo>
                <a:lnTo>
                  <a:pt x="0" y="0"/>
                </a:lnTo>
                <a:close/>
              </a:path>
              <a:path w="902335" h="1290954">
                <a:moveTo>
                  <a:pt x="902207" y="0"/>
                </a:moveTo>
                <a:lnTo>
                  <a:pt x="451103" y="451103"/>
                </a:lnTo>
                <a:lnTo>
                  <a:pt x="902207" y="451103"/>
                </a:lnTo>
                <a:lnTo>
                  <a:pt x="902207" y="0"/>
                </a:lnTo>
                <a:close/>
              </a:path>
            </a:pathLst>
          </a:custGeom>
          <a:solidFill>
            <a:srgbClr val="5B9AD5"/>
          </a:solidFill>
        </p:spPr>
        <p:txBody>
          <a:bodyPr wrap="square" lIns="0" tIns="0" rIns="0" bIns="0" rtlCol="0"/>
          <a:lstStyle/>
          <a:p>
            <a:endParaRPr/>
          </a:p>
        </p:txBody>
      </p:sp>
      <p:sp>
        <p:nvSpPr>
          <p:cNvPr id="11" name="object 11"/>
          <p:cNvSpPr/>
          <p:nvPr/>
        </p:nvSpPr>
        <p:spPr>
          <a:xfrm>
            <a:off x="803147" y="4009644"/>
            <a:ext cx="902335" cy="1290955"/>
          </a:xfrm>
          <a:custGeom>
            <a:avLst/>
            <a:gdLst/>
            <a:ahLst/>
            <a:cxnLst/>
            <a:rect l="l" t="t" r="r" b="b"/>
            <a:pathLst>
              <a:path w="902335" h="1290954">
                <a:moveTo>
                  <a:pt x="902207" y="0"/>
                </a:moveTo>
                <a:lnTo>
                  <a:pt x="902207" y="839723"/>
                </a:lnTo>
                <a:lnTo>
                  <a:pt x="451103" y="1290827"/>
                </a:lnTo>
                <a:lnTo>
                  <a:pt x="0" y="839723"/>
                </a:lnTo>
                <a:lnTo>
                  <a:pt x="0" y="0"/>
                </a:lnTo>
                <a:lnTo>
                  <a:pt x="451103" y="451103"/>
                </a:lnTo>
                <a:lnTo>
                  <a:pt x="902207" y="0"/>
                </a:lnTo>
                <a:close/>
              </a:path>
            </a:pathLst>
          </a:custGeom>
          <a:ln w="12191">
            <a:solidFill>
              <a:srgbClr val="5B9AD5"/>
            </a:solidFill>
          </a:ln>
        </p:spPr>
        <p:txBody>
          <a:bodyPr wrap="square" lIns="0" tIns="0" rIns="0" bIns="0" rtlCol="0"/>
          <a:lstStyle/>
          <a:p>
            <a:endParaRPr/>
          </a:p>
        </p:txBody>
      </p:sp>
      <p:sp>
        <p:nvSpPr>
          <p:cNvPr id="12" name="object 12"/>
          <p:cNvSpPr/>
          <p:nvPr/>
        </p:nvSpPr>
        <p:spPr>
          <a:xfrm>
            <a:off x="1705355" y="4009644"/>
            <a:ext cx="6802120" cy="838200"/>
          </a:xfrm>
          <a:custGeom>
            <a:avLst/>
            <a:gdLst/>
            <a:ahLst/>
            <a:cxnLst/>
            <a:rect l="l" t="t" r="r" b="b"/>
            <a:pathLst>
              <a:path w="6802120" h="838200">
                <a:moveTo>
                  <a:pt x="6661922" y="0"/>
                </a:moveTo>
                <a:lnTo>
                  <a:pt x="0" y="0"/>
                </a:lnTo>
                <a:lnTo>
                  <a:pt x="0" y="838199"/>
                </a:lnTo>
                <a:lnTo>
                  <a:pt x="6670135" y="837963"/>
                </a:lnTo>
                <a:lnTo>
                  <a:pt x="6711985" y="828976"/>
                </a:lnTo>
                <a:lnTo>
                  <a:pt x="6748113" y="808482"/>
                </a:lnTo>
                <a:lnTo>
                  <a:pt x="6776464" y="778535"/>
                </a:lnTo>
                <a:lnTo>
                  <a:pt x="6794982" y="741190"/>
                </a:lnTo>
                <a:lnTo>
                  <a:pt x="6801611" y="698504"/>
                </a:lnTo>
                <a:lnTo>
                  <a:pt x="6801611" y="139695"/>
                </a:lnTo>
                <a:lnTo>
                  <a:pt x="6792388" y="89629"/>
                </a:lnTo>
                <a:lnTo>
                  <a:pt x="6771894" y="53499"/>
                </a:lnTo>
                <a:lnTo>
                  <a:pt x="6741948" y="25147"/>
                </a:lnTo>
                <a:lnTo>
                  <a:pt x="6704605" y="6629"/>
                </a:lnTo>
                <a:lnTo>
                  <a:pt x="6661922" y="0"/>
                </a:lnTo>
                <a:close/>
              </a:path>
            </a:pathLst>
          </a:custGeom>
          <a:solidFill>
            <a:srgbClr val="FFFFFF"/>
          </a:solidFill>
        </p:spPr>
        <p:txBody>
          <a:bodyPr wrap="square" lIns="0" tIns="0" rIns="0" bIns="0" rtlCol="0"/>
          <a:lstStyle/>
          <a:p>
            <a:endParaRPr/>
          </a:p>
        </p:txBody>
      </p:sp>
      <p:sp>
        <p:nvSpPr>
          <p:cNvPr id="13" name="object 13"/>
          <p:cNvSpPr/>
          <p:nvPr/>
        </p:nvSpPr>
        <p:spPr>
          <a:xfrm>
            <a:off x="1705355" y="4009644"/>
            <a:ext cx="6802120" cy="838200"/>
          </a:xfrm>
          <a:custGeom>
            <a:avLst/>
            <a:gdLst/>
            <a:ahLst/>
            <a:cxnLst/>
            <a:rect l="l" t="t" r="r" b="b"/>
            <a:pathLst>
              <a:path w="6802120" h="838200">
                <a:moveTo>
                  <a:pt x="6801611" y="139695"/>
                </a:moveTo>
                <a:lnTo>
                  <a:pt x="6801611" y="698504"/>
                </a:lnTo>
                <a:lnTo>
                  <a:pt x="6800849" y="713199"/>
                </a:lnTo>
                <a:lnTo>
                  <a:pt x="6790029" y="754334"/>
                </a:lnTo>
                <a:lnTo>
                  <a:pt x="6768005" y="789441"/>
                </a:lnTo>
                <a:lnTo>
                  <a:pt x="6736833" y="816465"/>
                </a:lnTo>
                <a:lnTo>
                  <a:pt x="6698569" y="833352"/>
                </a:lnTo>
                <a:lnTo>
                  <a:pt x="0" y="838199"/>
                </a:lnTo>
                <a:lnTo>
                  <a:pt x="0" y="0"/>
                </a:lnTo>
                <a:lnTo>
                  <a:pt x="6661922" y="0"/>
                </a:lnTo>
                <a:lnTo>
                  <a:pt x="6676616" y="761"/>
                </a:lnTo>
                <a:lnTo>
                  <a:pt x="6717748" y="11582"/>
                </a:lnTo>
                <a:lnTo>
                  <a:pt x="6752854" y="33607"/>
                </a:lnTo>
                <a:lnTo>
                  <a:pt x="6779877" y="64780"/>
                </a:lnTo>
                <a:lnTo>
                  <a:pt x="6796764" y="103045"/>
                </a:lnTo>
                <a:lnTo>
                  <a:pt x="6801611" y="139695"/>
                </a:lnTo>
                <a:close/>
              </a:path>
            </a:pathLst>
          </a:custGeom>
          <a:ln w="12191">
            <a:solidFill>
              <a:srgbClr val="5B9AD5"/>
            </a:solidFill>
          </a:ln>
        </p:spPr>
        <p:txBody>
          <a:bodyPr wrap="square" lIns="0" tIns="0" rIns="0" bIns="0" rtlCol="0"/>
          <a:lstStyle/>
          <a:p>
            <a:endParaRPr/>
          </a:p>
        </p:txBody>
      </p:sp>
      <p:sp>
        <p:nvSpPr>
          <p:cNvPr id="14" name="object 14"/>
          <p:cNvSpPr/>
          <p:nvPr/>
        </p:nvSpPr>
        <p:spPr>
          <a:xfrm>
            <a:off x="803147" y="5154167"/>
            <a:ext cx="902335" cy="1289685"/>
          </a:xfrm>
          <a:custGeom>
            <a:avLst/>
            <a:gdLst/>
            <a:ahLst/>
            <a:cxnLst/>
            <a:rect l="l" t="t" r="r" b="b"/>
            <a:pathLst>
              <a:path w="902335" h="1289685">
                <a:moveTo>
                  <a:pt x="0" y="0"/>
                </a:moveTo>
                <a:lnTo>
                  <a:pt x="0" y="838199"/>
                </a:lnTo>
                <a:lnTo>
                  <a:pt x="451103" y="1289303"/>
                </a:lnTo>
                <a:lnTo>
                  <a:pt x="902207" y="838199"/>
                </a:lnTo>
                <a:lnTo>
                  <a:pt x="902207" y="451103"/>
                </a:lnTo>
                <a:lnTo>
                  <a:pt x="451103" y="451103"/>
                </a:lnTo>
                <a:lnTo>
                  <a:pt x="0" y="0"/>
                </a:lnTo>
                <a:close/>
              </a:path>
              <a:path w="902335" h="1289685">
                <a:moveTo>
                  <a:pt x="902207" y="0"/>
                </a:moveTo>
                <a:lnTo>
                  <a:pt x="451103" y="451103"/>
                </a:lnTo>
                <a:lnTo>
                  <a:pt x="902207" y="451103"/>
                </a:lnTo>
                <a:lnTo>
                  <a:pt x="902207" y="0"/>
                </a:lnTo>
                <a:close/>
              </a:path>
            </a:pathLst>
          </a:custGeom>
          <a:solidFill>
            <a:srgbClr val="5B9AD5"/>
          </a:solidFill>
        </p:spPr>
        <p:txBody>
          <a:bodyPr wrap="square" lIns="0" tIns="0" rIns="0" bIns="0" rtlCol="0"/>
          <a:lstStyle/>
          <a:p>
            <a:endParaRPr/>
          </a:p>
        </p:txBody>
      </p:sp>
      <p:sp>
        <p:nvSpPr>
          <p:cNvPr id="15" name="object 15"/>
          <p:cNvSpPr/>
          <p:nvPr/>
        </p:nvSpPr>
        <p:spPr>
          <a:xfrm>
            <a:off x="803147" y="5154167"/>
            <a:ext cx="902335" cy="1289685"/>
          </a:xfrm>
          <a:custGeom>
            <a:avLst/>
            <a:gdLst/>
            <a:ahLst/>
            <a:cxnLst/>
            <a:rect l="l" t="t" r="r" b="b"/>
            <a:pathLst>
              <a:path w="902335" h="1289685">
                <a:moveTo>
                  <a:pt x="902207" y="0"/>
                </a:moveTo>
                <a:lnTo>
                  <a:pt x="902207" y="838199"/>
                </a:lnTo>
                <a:lnTo>
                  <a:pt x="451103" y="1289303"/>
                </a:lnTo>
                <a:lnTo>
                  <a:pt x="0" y="838199"/>
                </a:lnTo>
                <a:lnTo>
                  <a:pt x="0" y="0"/>
                </a:lnTo>
                <a:lnTo>
                  <a:pt x="451103" y="451103"/>
                </a:lnTo>
                <a:lnTo>
                  <a:pt x="902207" y="0"/>
                </a:lnTo>
                <a:close/>
              </a:path>
            </a:pathLst>
          </a:custGeom>
          <a:ln w="12191">
            <a:solidFill>
              <a:srgbClr val="5B9AD5"/>
            </a:solidFill>
          </a:ln>
        </p:spPr>
        <p:txBody>
          <a:bodyPr wrap="square" lIns="0" tIns="0" rIns="0" bIns="0" rtlCol="0"/>
          <a:lstStyle/>
          <a:p>
            <a:endParaRPr/>
          </a:p>
        </p:txBody>
      </p:sp>
      <p:sp>
        <p:nvSpPr>
          <p:cNvPr id="16" name="object 16"/>
          <p:cNvSpPr/>
          <p:nvPr/>
        </p:nvSpPr>
        <p:spPr>
          <a:xfrm>
            <a:off x="1705355" y="5154167"/>
            <a:ext cx="6802120" cy="838200"/>
          </a:xfrm>
          <a:custGeom>
            <a:avLst/>
            <a:gdLst/>
            <a:ahLst/>
            <a:cxnLst/>
            <a:rect l="l" t="t" r="r" b="b"/>
            <a:pathLst>
              <a:path w="6802120" h="838200">
                <a:moveTo>
                  <a:pt x="6661922" y="0"/>
                </a:moveTo>
                <a:lnTo>
                  <a:pt x="0" y="0"/>
                </a:lnTo>
                <a:lnTo>
                  <a:pt x="0" y="838199"/>
                </a:lnTo>
                <a:lnTo>
                  <a:pt x="6670135" y="837962"/>
                </a:lnTo>
                <a:lnTo>
                  <a:pt x="6711985" y="828969"/>
                </a:lnTo>
                <a:lnTo>
                  <a:pt x="6748113" y="808463"/>
                </a:lnTo>
                <a:lnTo>
                  <a:pt x="6776464" y="778508"/>
                </a:lnTo>
                <a:lnTo>
                  <a:pt x="6794982" y="741167"/>
                </a:lnTo>
                <a:lnTo>
                  <a:pt x="6801611" y="698504"/>
                </a:lnTo>
                <a:lnTo>
                  <a:pt x="6801611" y="139695"/>
                </a:lnTo>
                <a:lnTo>
                  <a:pt x="6792388" y="89629"/>
                </a:lnTo>
                <a:lnTo>
                  <a:pt x="6771894" y="53499"/>
                </a:lnTo>
                <a:lnTo>
                  <a:pt x="6741948" y="25147"/>
                </a:lnTo>
                <a:lnTo>
                  <a:pt x="6704605" y="6629"/>
                </a:lnTo>
                <a:lnTo>
                  <a:pt x="6661922" y="0"/>
                </a:lnTo>
                <a:close/>
              </a:path>
            </a:pathLst>
          </a:custGeom>
          <a:solidFill>
            <a:srgbClr val="FFFFFF"/>
          </a:solidFill>
        </p:spPr>
        <p:txBody>
          <a:bodyPr wrap="square" lIns="0" tIns="0" rIns="0" bIns="0" rtlCol="0"/>
          <a:lstStyle/>
          <a:p>
            <a:endParaRPr/>
          </a:p>
        </p:txBody>
      </p:sp>
      <p:sp>
        <p:nvSpPr>
          <p:cNvPr id="17" name="object 17"/>
          <p:cNvSpPr/>
          <p:nvPr/>
        </p:nvSpPr>
        <p:spPr>
          <a:xfrm>
            <a:off x="1705355" y="5154167"/>
            <a:ext cx="6802120" cy="838200"/>
          </a:xfrm>
          <a:custGeom>
            <a:avLst/>
            <a:gdLst/>
            <a:ahLst/>
            <a:cxnLst/>
            <a:rect l="l" t="t" r="r" b="b"/>
            <a:pathLst>
              <a:path w="6802120" h="838200">
                <a:moveTo>
                  <a:pt x="6801611" y="139695"/>
                </a:moveTo>
                <a:lnTo>
                  <a:pt x="6801611" y="698504"/>
                </a:lnTo>
                <a:lnTo>
                  <a:pt x="6800849" y="713189"/>
                </a:lnTo>
                <a:lnTo>
                  <a:pt x="6790029" y="754308"/>
                </a:lnTo>
                <a:lnTo>
                  <a:pt x="6768005" y="789416"/>
                </a:lnTo>
                <a:lnTo>
                  <a:pt x="6736833" y="816450"/>
                </a:lnTo>
                <a:lnTo>
                  <a:pt x="6698569" y="833348"/>
                </a:lnTo>
                <a:lnTo>
                  <a:pt x="0" y="838199"/>
                </a:lnTo>
                <a:lnTo>
                  <a:pt x="0" y="0"/>
                </a:lnTo>
                <a:lnTo>
                  <a:pt x="6661922" y="0"/>
                </a:lnTo>
                <a:lnTo>
                  <a:pt x="6676616" y="761"/>
                </a:lnTo>
                <a:lnTo>
                  <a:pt x="6717748" y="11582"/>
                </a:lnTo>
                <a:lnTo>
                  <a:pt x="6752854" y="33607"/>
                </a:lnTo>
                <a:lnTo>
                  <a:pt x="6779877" y="64780"/>
                </a:lnTo>
                <a:lnTo>
                  <a:pt x="6796764" y="103045"/>
                </a:lnTo>
                <a:lnTo>
                  <a:pt x="6801611" y="139695"/>
                </a:lnTo>
                <a:close/>
              </a:path>
            </a:pathLst>
          </a:custGeom>
          <a:ln w="12191">
            <a:solidFill>
              <a:srgbClr val="5B9AD5"/>
            </a:solidFill>
          </a:ln>
        </p:spPr>
        <p:txBody>
          <a:bodyPr wrap="square" lIns="0" tIns="0" rIns="0" bIns="0" rtlCol="0"/>
          <a:lstStyle/>
          <a:p>
            <a:endParaRPr/>
          </a:p>
        </p:txBody>
      </p:sp>
      <p:sp>
        <p:nvSpPr>
          <p:cNvPr id="18" name="object 18"/>
          <p:cNvSpPr txBox="1"/>
          <p:nvPr/>
        </p:nvSpPr>
        <p:spPr>
          <a:xfrm>
            <a:off x="1899667" y="1956177"/>
            <a:ext cx="6491605" cy="3827145"/>
          </a:xfrm>
          <a:prstGeom prst="rect">
            <a:avLst/>
          </a:prstGeom>
        </p:spPr>
        <p:txBody>
          <a:bodyPr vert="horz" wrap="square" lIns="0" tIns="0" rIns="0" bIns="0" rtlCol="0">
            <a:spAutoFit/>
          </a:bodyPr>
          <a:lstStyle/>
          <a:p>
            <a:pPr marL="299085" indent="-286385">
              <a:lnSpc>
                <a:spcPct val="100000"/>
              </a:lnSpc>
              <a:buFont typeface="Calibri"/>
              <a:buChar char="•"/>
              <a:tabLst>
                <a:tab pos="299720" algn="l"/>
                <a:tab pos="5084445" algn="l"/>
              </a:tabLst>
            </a:pPr>
            <a:r>
              <a:rPr sz="2900" spc="-50" dirty="0">
                <a:latin typeface="Calibri"/>
                <a:cs typeface="Calibri"/>
              </a:rPr>
              <a:t>K</a:t>
            </a:r>
            <a:r>
              <a:rPr sz="2900" dirty="0">
                <a:latin typeface="Calibri"/>
                <a:cs typeface="Calibri"/>
              </a:rPr>
              <a:t>adına</a:t>
            </a:r>
            <a:r>
              <a:rPr sz="2900" spc="-15" dirty="0">
                <a:latin typeface="Calibri"/>
                <a:cs typeface="Calibri"/>
              </a:rPr>
              <a:t> </a:t>
            </a:r>
            <a:r>
              <a:rPr sz="2900" spc="-215" dirty="0">
                <a:latin typeface="Calibri"/>
                <a:cs typeface="Calibri"/>
              </a:rPr>
              <a:t>Y</a:t>
            </a:r>
            <a:r>
              <a:rPr sz="2900" dirty="0">
                <a:latin typeface="Calibri"/>
                <a:cs typeface="Calibri"/>
              </a:rPr>
              <a:t>önelik</a:t>
            </a:r>
            <a:r>
              <a:rPr sz="2900" spc="-15" dirty="0">
                <a:latin typeface="Calibri"/>
                <a:cs typeface="Calibri"/>
              </a:rPr>
              <a:t> </a:t>
            </a:r>
            <a:r>
              <a:rPr sz="2900" dirty="0">
                <a:latin typeface="Calibri"/>
                <a:cs typeface="Calibri"/>
              </a:rPr>
              <a:t>Şidd</a:t>
            </a:r>
            <a:r>
              <a:rPr sz="2900" spc="-20" dirty="0">
                <a:latin typeface="Calibri"/>
                <a:cs typeface="Calibri"/>
              </a:rPr>
              <a:t>e</a:t>
            </a:r>
            <a:r>
              <a:rPr sz="2900" dirty="0">
                <a:latin typeface="Calibri"/>
                <a:cs typeface="Calibri"/>
              </a:rPr>
              <a:t>tin</a:t>
            </a:r>
            <a:r>
              <a:rPr sz="2900" spc="-20" dirty="0">
                <a:latin typeface="Calibri"/>
                <a:cs typeface="Calibri"/>
              </a:rPr>
              <a:t> </a:t>
            </a:r>
            <a:r>
              <a:rPr sz="2900" spc="-229" dirty="0">
                <a:latin typeface="Calibri"/>
                <a:cs typeface="Calibri"/>
              </a:rPr>
              <a:t>T</a:t>
            </a:r>
            <a:r>
              <a:rPr sz="2900" dirty="0">
                <a:latin typeface="Calibri"/>
                <a:cs typeface="Calibri"/>
              </a:rPr>
              <a:t>anımı,	</a:t>
            </a:r>
            <a:r>
              <a:rPr sz="2900" spc="-175" dirty="0">
                <a:latin typeface="Calibri"/>
                <a:cs typeface="Calibri"/>
              </a:rPr>
              <a:t>T</a:t>
            </a:r>
            <a:r>
              <a:rPr sz="2900" dirty="0">
                <a:latin typeface="Calibri"/>
                <a:cs typeface="Calibri"/>
              </a:rPr>
              <a:t>ürle</a:t>
            </a:r>
            <a:r>
              <a:rPr sz="2900" spc="-15" dirty="0">
                <a:latin typeface="Calibri"/>
                <a:cs typeface="Calibri"/>
              </a:rPr>
              <a:t>r</a:t>
            </a:r>
            <a:r>
              <a:rPr sz="2900" dirty="0">
                <a:latin typeface="Calibri"/>
                <a:cs typeface="Calibri"/>
              </a:rPr>
              <a:t>i</a:t>
            </a:r>
            <a:endParaRPr sz="2900">
              <a:latin typeface="Calibri"/>
              <a:cs typeface="Calibri"/>
            </a:endParaRPr>
          </a:p>
          <a:p>
            <a:pPr>
              <a:lnSpc>
                <a:spcPct val="100000"/>
              </a:lnSpc>
              <a:buFont typeface="Calibri"/>
              <a:buChar char="•"/>
            </a:pPr>
            <a:endParaRPr sz="2900">
              <a:latin typeface="Times New Roman"/>
              <a:cs typeface="Times New Roman"/>
            </a:endParaRPr>
          </a:p>
          <a:p>
            <a:pPr marL="299085" indent="-286385">
              <a:lnSpc>
                <a:spcPct val="100000"/>
              </a:lnSpc>
              <a:spcBef>
                <a:spcPts val="2195"/>
              </a:spcBef>
              <a:buFont typeface="Calibri"/>
              <a:buChar char="•"/>
              <a:tabLst>
                <a:tab pos="299720" algn="l"/>
              </a:tabLst>
            </a:pPr>
            <a:r>
              <a:rPr sz="2900" spc="-50" dirty="0">
                <a:latin typeface="Calibri"/>
                <a:cs typeface="Calibri"/>
              </a:rPr>
              <a:t>K</a:t>
            </a:r>
            <a:r>
              <a:rPr sz="2900" dirty="0">
                <a:latin typeface="Calibri"/>
                <a:cs typeface="Calibri"/>
              </a:rPr>
              <a:t>adına</a:t>
            </a:r>
            <a:r>
              <a:rPr sz="2900" spc="-20" dirty="0">
                <a:latin typeface="Calibri"/>
                <a:cs typeface="Calibri"/>
              </a:rPr>
              <a:t> </a:t>
            </a:r>
            <a:r>
              <a:rPr sz="2900" spc="-215" dirty="0">
                <a:latin typeface="Calibri"/>
                <a:cs typeface="Calibri"/>
              </a:rPr>
              <a:t>Y</a:t>
            </a:r>
            <a:r>
              <a:rPr sz="2900" dirty="0">
                <a:latin typeface="Calibri"/>
                <a:cs typeface="Calibri"/>
              </a:rPr>
              <a:t>önelik</a:t>
            </a:r>
            <a:r>
              <a:rPr sz="2900" spc="-20" dirty="0">
                <a:latin typeface="Calibri"/>
                <a:cs typeface="Calibri"/>
              </a:rPr>
              <a:t> </a:t>
            </a:r>
            <a:r>
              <a:rPr sz="2900" dirty="0">
                <a:latin typeface="Calibri"/>
                <a:cs typeface="Calibri"/>
              </a:rPr>
              <a:t>Şidd</a:t>
            </a:r>
            <a:r>
              <a:rPr sz="2900" spc="-25" dirty="0">
                <a:latin typeface="Calibri"/>
                <a:cs typeface="Calibri"/>
              </a:rPr>
              <a:t>e</a:t>
            </a:r>
            <a:r>
              <a:rPr sz="2900" dirty="0">
                <a:latin typeface="Calibri"/>
                <a:cs typeface="Calibri"/>
              </a:rPr>
              <a:t>tin</a:t>
            </a:r>
            <a:r>
              <a:rPr sz="2900" spc="-20" dirty="0">
                <a:latin typeface="Calibri"/>
                <a:cs typeface="Calibri"/>
              </a:rPr>
              <a:t> </a:t>
            </a:r>
            <a:r>
              <a:rPr sz="2900" spc="-195" dirty="0">
                <a:latin typeface="Calibri"/>
                <a:cs typeface="Calibri"/>
              </a:rPr>
              <a:t>Y</a:t>
            </a:r>
            <a:r>
              <a:rPr sz="2900" spc="-50" dirty="0">
                <a:latin typeface="Calibri"/>
                <a:cs typeface="Calibri"/>
              </a:rPr>
              <a:t>a</a:t>
            </a:r>
            <a:r>
              <a:rPr sz="2900" spc="-35" dirty="0">
                <a:latin typeface="Calibri"/>
                <a:cs typeface="Calibri"/>
              </a:rPr>
              <a:t>y</a:t>
            </a:r>
            <a:r>
              <a:rPr sz="2900" dirty="0">
                <a:latin typeface="Calibri"/>
                <a:cs typeface="Calibri"/>
              </a:rPr>
              <a:t>gınlığı/</a:t>
            </a:r>
            <a:r>
              <a:rPr sz="2900" spc="-155" dirty="0">
                <a:latin typeface="Calibri"/>
                <a:cs typeface="Calibri"/>
              </a:rPr>
              <a:t>V</a:t>
            </a:r>
            <a:r>
              <a:rPr sz="2900" dirty="0">
                <a:latin typeface="Calibri"/>
                <a:cs typeface="Calibri"/>
              </a:rPr>
              <a:t>e</a:t>
            </a:r>
            <a:r>
              <a:rPr sz="2900" spc="-15" dirty="0">
                <a:latin typeface="Calibri"/>
                <a:cs typeface="Calibri"/>
              </a:rPr>
              <a:t>r</a:t>
            </a:r>
            <a:r>
              <a:rPr sz="2900" dirty="0">
                <a:latin typeface="Calibri"/>
                <a:cs typeface="Calibri"/>
              </a:rPr>
              <a:t>iler</a:t>
            </a:r>
            <a:endParaRPr sz="2900">
              <a:latin typeface="Calibri"/>
              <a:cs typeface="Calibri"/>
            </a:endParaRPr>
          </a:p>
          <a:p>
            <a:pPr>
              <a:lnSpc>
                <a:spcPct val="100000"/>
              </a:lnSpc>
              <a:buFont typeface="Calibri"/>
              <a:buChar char="•"/>
            </a:pPr>
            <a:endParaRPr sz="2900">
              <a:latin typeface="Times New Roman"/>
              <a:cs typeface="Times New Roman"/>
            </a:endParaRPr>
          </a:p>
          <a:p>
            <a:pPr marL="299085" indent="-286385">
              <a:lnSpc>
                <a:spcPct val="100000"/>
              </a:lnSpc>
              <a:spcBef>
                <a:spcPts val="2195"/>
              </a:spcBef>
              <a:buFont typeface="Calibri"/>
              <a:buChar char="•"/>
              <a:tabLst>
                <a:tab pos="299720" algn="l"/>
              </a:tabLst>
            </a:pPr>
            <a:r>
              <a:rPr sz="2900" spc="-50" dirty="0">
                <a:latin typeface="Calibri"/>
                <a:cs typeface="Calibri"/>
              </a:rPr>
              <a:t>K</a:t>
            </a:r>
            <a:r>
              <a:rPr sz="2900" dirty="0">
                <a:latin typeface="Calibri"/>
                <a:cs typeface="Calibri"/>
              </a:rPr>
              <a:t>adına</a:t>
            </a:r>
            <a:r>
              <a:rPr sz="2900" spc="-15" dirty="0">
                <a:latin typeface="Calibri"/>
                <a:cs typeface="Calibri"/>
              </a:rPr>
              <a:t> </a:t>
            </a:r>
            <a:r>
              <a:rPr sz="2900" spc="-215" dirty="0">
                <a:latin typeface="Calibri"/>
                <a:cs typeface="Calibri"/>
              </a:rPr>
              <a:t>Y</a:t>
            </a:r>
            <a:r>
              <a:rPr sz="2900" dirty="0">
                <a:latin typeface="Calibri"/>
                <a:cs typeface="Calibri"/>
              </a:rPr>
              <a:t>önelik</a:t>
            </a:r>
            <a:r>
              <a:rPr sz="2900" spc="-15" dirty="0">
                <a:latin typeface="Calibri"/>
                <a:cs typeface="Calibri"/>
              </a:rPr>
              <a:t> </a:t>
            </a:r>
            <a:r>
              <a:rPr sz="2900" dirty="0">
                <a:latin typeface="Calibri"/>
                <a:cs typeface="Calibri"/>
              </a:rPr>
              <a:t>Şidd</a:t>
            </a:r>
            <a:r>
              <a:rPr sz="2900" spc="-20" dirty="0">
                <a:latin typeface="Calibri"/>
                <a:cs typeface="Calibri"/>
              </a:rPr>
              <a:t>e</a:t>
            </a:r>
            <a:r>
              <a:rPr sz="2900" dirty="0">
                <a:latin typeface="Calibri"/>
                <a:cs typeface="Calibri"/>
              </a:rPr>
              <a:t>tle</a:t>
            </a:r>
            <a:r>
              <a:rPr sz="2900" spc="-15" dirty="0">
                <a:latin typeface="Calibri"/>
                <a:cs typeface="Calibri"/>
              </a:rPr>
              <a:t> </a:t>
            </a:r>
            <a:r>
              <a:rPr sz="2900" dirty="0">
                <a:latin typeface="Calibri"/>
                <a:cs typeface="Calibri"/>
              </a:rPr>
              <a:t>Mü</a:t>
            </a:r>
            <a:r>
              <a:rPr sz="2900" spc="-30" dirty="0">
                <a:latin typeface="Calibri"/>
                <a:cs typeface="Calibri"/>
              </a:rPr>
              <a:t>c</a:t>
            </a:r>
            <a:r>
              <a:rPr sz="2900" dirty="0">
                <a:latin typeface="Calibri"/>
                <a:cs typeface="Calibri"/>
              </a:rPr>
              <a:t>adele</a:t>
            </a:r>
            <a:endParaRPr sz="2900">
              <a:latin typeface="Calibri"/>
              <a:cs typeface="Calibri"/>
            </a:endParaRPr>
          </a:p>
          <a:p>
            <a:pPr>
              <a:lnSpc>
                <a:spcPct val="100000"/>
              </a:lnSpc>
              <a:buFont typeface="Calibri"/>
              <a:buChar char="•"/>
            </a:pPr>
            <a:endParaRPr sz="2900">
              <a:latin typeface="Times New Roman"/>
              <a:cs typeface="Times New Roman"/>
            </a:endParaRPr>
          </a:p>
          <a:p>
            <a:pPr marL="299085" indent="-286385">
              <a:lnSpc>
                <a:spcPct val="100000"/>
              </a:lnSpc>
              <a:spcBef>
                <a:spcPts val="2195"/>
              </a:spcBef>
              <a:buFont typeface="Calibri"/>
              <a:buChar char="•"/>
              <a:tabLst>
                <a:tab pos="299720" algn="l"/>
              </a:tabLst>
            </a:pPr>
            <a:r>
              <a:rPr sz="2900" dirty="0">
                <a:latin typeface="Calibri"/>
                <a:cs typeface="Calibri"/>
              </a:rPr>
              <a:t>Şidd</a:t>
            </a:r>
            <a:r>
              <a:rPr sz="2900" spc="-20" dirty="0">
                <a:latin typeface="Calibri"/>
                <a:cs typeface="Calibri"/>
              </a:rPr>
              <a:t>e</a:t>
            </a:r>
            <a:r>
              <a:rPr sz="2900" dirty="0">
                <a:latin typeface="Calibri"/>
                <a:cs typeface="Calibri"/>
              </a:rPr>
              <a:t>tle</a:t>
            </a:r>
            <a:r>
              <a:rPr sz="2900" spc="-15" dirty="0">
                <a:latin typeface="Calibri"/>
                <a:cs typeface="Calibri"/>
              </a:rPr>
              <a:t> </a:t>
            </a:r>
            <a:r>
              <a:rPr sz="2900" dirty="0">
                <a:latin typeface="Calibri"/>
                <a:cs typeface="Calibri"/>
              </a:rPr>
              <a:t>Mü</a:t>
            </a:r>
            <a:r>
              <a:rPr sz="2900" spc="-30" dirty="0">
                <a:latin typeface="Calibri"/>
                <a:cs typeface="Calibri"/>
              </a:rPr>
              <a:t>c</a:t>
            </a:r>
            <a:r>
              <a:rPr sz="2900" dirty="0">
                <a:latin typeface="Calibri"/>
                <a:cs typeface="Calibri"/>
              </a:rPr>
              <a:t>adelede</a:t>
            </a:r>
            <a:r>
              <a:rPr sz="2900" spc="-15" dirty="0">
                <a:latin typeface="Calibri"/>
                <a:cs typeface="Calibri"/>
              </a:rPr>
              <a:t> </a:t>
            </a:r>
            <a:r>
              <a:rPr sz="2900" spc="-60" dirty="0">
                <a:latin typeface="Calibri"/>
                <a:cs typeface="Calibri"/>
              </a:rPr>
              <a:t>K</a:t>
            </a:r>
            <a:r>
              <a:rPr sz="2900" dirty="0">
                <a:latin typeface="Calibri"/>
                <a:cs typeface="Calibri"/>
              </a:rPr>
              <a:t>uru</a:t>
            </a:r>
            <a:r>
              <a:rPr sz="2900" spc="-15" dirty="0">
                <a:latin typeface="Calibri"/>
                <a:cs typeface="Calibri"/>
              </a:rPr>
              <a:t>m</a:t>
            </a:r>
            <a:r>
              <a:rPr sz="2900" dirty="0">
                <a:latin typeface="Calibri"/>
                <a:cs typeface="Calibri"/>
              </a:rPr>
              <a:t>sal</a:t>
            </a:r>
            <a:r>
              <a:rPr sz="2900" spc="-15" dirty="0">
                <a:latin typeface="Calibri"/>
                <a:cs typeface="Calibri"/>
              </a:rPr>
              <a:t> </a:t>
            </a:r>
            <a:r>
              <a:rPr sz="2900" dirty="0">
                <a:latin typeface="Calibri"/>
                <a:cs typeface="Calibri"/>
              </a:rPr>
              <a:t>Hi</a:t>
            </a:r>
            <a:r>
              <a:rPr sz="2900" spc="5" dirty="0">
                <a:latin typeface="Calibri"/>
                <a:cs typeface="Calibri"/>
              </a:rPr>
              <a:t>z</a:t>
            </a:r>
            <a:r>
              <a:rPr sz="2900" dirty="0">
                <a:latin typeface="Calibri"/>
                <a:cs typeface="Calibri"/>
              </a:rPr>
              <a:t>m</a:t>
            </a:r>
            <a:r>
              <a:rPr sz="2900" spc="-25" dirty="0">
                <a:latin typeface="Calibri"/>
                <a:cs typeface="Calibri"/>
              </a:rPr>
              <a:t>e</a:t>
            </a:r>
            <a:r>
              <a:rPr sz="2900" dirty="0">
                <a:latin typeface="Calibri"/>
                <a:cs typeface="Calibri"/>
              </a:rPr>
              <a:t>tler</a:t>
            </a:r>
            <a:endParaRPr sz="2900">
              <a:latin typeface="Calibri"/>
              <a:cs typeface="Calibri"/>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144145">
              <a:lnSpc>
                <a:spcPct val="100000"/>
              </a:lnSpc>
            </a:pPr>
            <a:fld id="{81D60167-4931-47E6-BA6A-407CBD079E47}" type="slidenum">
              <a:rPr b="1" spc="-10" dirty="0">
                <a:solidFill>
                  <a:srgbClr val="888888"/>
                </a:solidFill>
                <a:latin typeface="Calibri"/>
                <a:cs typeface="Calibri"/>
              </a:rPr>
              <a:t>2</a:t>
            </a:fld>
            <a:endParaRPr b="1" spc="-10" dirty="0">
              <a:solidFill>
                <a:srgbClr val="888888"/>
              </a:solidFill>
              <a:latin typeface="Calibri"/>
              <a:cs typeface="Calibri"/>
            </a:endParaRPr>
          </a:p>
        </p:txBody>
      </p:sp>
      <p:sp>
        <p:nvSpPr>
          <p:cNvPr id="19" name="object 19"/>
          <p:cNvSpPr txBox="1">
            <a:spLocks noGrp="1"/>
          </p:cNvSpPr>
          <p:nvPr>
            <p:ph type="title"/>
          </p:nvPr>
        </p:nvSpPr>
        <p:spPr>
          <a:prstGeom prst="rect">
            <a:avLst/>
          </a:prstGeom>
        </p:spPr>
        <p:txBody>
          <a:bodyPr vert="horz" wrap="square" lIns="0" tIns="0" rIns="0" bIns="0" rtlCol="0">
            <a:spAutoFit/>
          </a:bodyPr>
          <a:lstStyle/>
          <a:p>
            <a:pPr marL="263525">
              <a:lnSpc>
                <a:spcPct val="100000"/>
              </a:lnSpc>
            </a:pPr>
            <a:r>
              <a:rPr sz="3600" u="none" dirty="0">
                <a:latin typeface="Garamond"/>
                <a:cs typeface="Garamond"/>
              </a:rPr>
              <a:t>Su</a:t>
            </a:r>
            <a:r>
              <a:rPr sz="3600" u="none" spc="-30" dirty="0">
                <a:latin typeface="Garamond"/>
                <a:cs typeface="Garamond"/>
              </a:rPr>
              <a:t>n</a:t>
            </a:r>
            <a:r>
              <a:rPr sz="3600" u="none" dirty="0">
                <a:latin typeface="Garamond"/>
                <a:cs typeface="Garamond"/>
              </a:rPr>
              <a:t>um</a:t>
            </a:r>
            <a:r>
              <a:rPr sz="3600" u="none" spc="-15" dirty="0">
                <a:latin typeface="Garamond"/>
                <a:cs typeface="Garamond"/>
              </a:rPr>
              <a:t> </a:t>
            </a:r>
            <a:r>
              <a:rPr sz="3600" u="none" dirty="0">
                <a:latin typeface="Garamond"/>
                <a:cs typeface="Garamond"/>
              </a:rPr>
              <a:t>Planı</a:t>
            </a:r>
            <a:endParaRPr sz="3600">
              <a:latin typeface="Garamond"/>
              <a:cs typeface="Garamo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490" y="507926"/>
            <a:ext cx="6693534" cy="330200"/>
          </a:xfrm>
          <a:prstGeom prst="rect">
            <a:avLst/>
          </a:prstGeom>
        </p:spPr>
        <p:txBody>
          <a:bodyPr vert="horz" wrap="square" lIns="0" tIns="0" rIns="0" bIns="0" rtlCol="0">
            <a:spAutoFit/>
          </a:bodyPr>
          <a:lstStyle/>
          <a:p>
            <a:pPr marL="12700">
              <a:lnSpc>
                <a:spcPct val="100000"/>
              </a:lnSpc>
            </a:pPr>
            <a:r>
              <a:rPr sz="2400" b="1" dirty="0">
                <a:solidFill>
                  <a:srgbClr val="FFFFFF"/>
                </a:solidFill>
                <a:latin typeface="Garamond"/>
                <a:cs typeface="Garamond"/>
              </a:rPr>
              <a:t>Şidde</a:t>
            </a:r>
            <a:r>
              <a:rPr sz="2400" b="1" spc="5" dirty="0">
                <a:solidFill>
                  <a:srgbClr val="FFFFFF"/>
                </a:solidFill>
                <a:latin typeface="Garamond"/>
                <a:cs typeface="Garamond"/>
              </a:rPr>
              <a:t>t</a:t>
            </a:r>
            <a:r>
              <a:rPr sz="2400" b="1" dirty="0">
                <a:solidFill>
                  <a:srgbClr val="FFFFFF"/>
                </a:solidFill>
                <a:latin typeface="Garamond"/>
                <a:cs typeface="Garamond"/>
              </a:rPr>
              <a:t>in</a:t>
            </a:r>
            <a:r>
              <a:rPr sz="2400" b="1" spc="-5" dirty="0">
                <a:solidFill>
                  <a:srgbClr val="FFFFFF"/>
                </a:solidFill>
                <a:latin typeface="Garamond"/>
                <a:cs typeface="Garamond"/>
              </a:rPr>
              <a:t> </a:t>
            </a:r>
            <a:r>
              <a:rPr sz="2400" b="1" spc="50" dirty="0">
                <a:solidFill>
                  <a:srgbClr val="FFFFFF"/>
                </a:solidFill>
                <a:latin typeface="Garamond"/>
                <a:cs typeface="Garamond"/>
              </a:rPr>
              <a:t>K</a:t>
            </a:r>
            <a:r>
              <a:rPr sz="2400" b="1" dirty="0">
                <a:solidFill>
                  <a:srgbClr val="FFFFFF"/>
                </a:solidFill>
                <a:latin typeface="Garamond"/>
                <a:cs typeface="Garamond"/>
              </a:rPr>
              <a:t>adı</a:t>
            </a:r>
            <a:r>
              <a:rPr sz="2400" b="1" spc="-10" dirty="0">
                <a:solidFill>
                  <a:srgbClr val="FFFFFF"/>
                </a:solidFill>
                <a:latin typeface="Garamond"/>
                <a:cs typeface="Garamond"/>
              </a:rPr>
              <a:t>n</a:t>
            </a:r>
            <a:r>
              <a:rPr sz="2400" b="1" dirty="0">
                <a:solidFill>
                  <a:srgbClr val="FFFFFF"/>
                </a:solidFill>
                <a:latin typeface="Garamond"/>
                <a:cs typeface="Garamond"/>
              </a:rPr>
              <a:t>ın</a:t>
            </a:r>
            <a:r>
              <a:rPr sz="2400" b="1" spc="10" dirty="0">
                <a:solidFill>
                  <a:srgbClr val="FFFFFF"/>
                </a:solidFill>
                <a:latin typeface="Garamond"/>
                <a:cs typeface="Garamond"/>
              </a:rPr>
              <a:t> </a:t>
            </a:r>
            <a:r>
              <a:rPr sz="2400" b="1" spc="-45" dirty="0">
                <a:solidFill>
                  <a:srgbClr val="FFFFFF"/>
                </a:solidFill>
                <a:latin typeface="Garamond"/>
                <a:cs typeface="Garamond"/>
              </a:rPr>
              <a:t>R</a:t>
            </a:r>
            <a:r>
              <a:rPr sz="2400" b="1" dirty="0">
                <a:solidFill>
                  <a:srgbClr val="FFFFFF"/>
                </a:solidFill>
                <a:latin typeface="Garamond"/>
                <a:cs typeface="Garamond"/>
              </a:rPr>
              <a:t>u</a:t>
            </a:r>
            <a:r>
              <a:rPr sz="2400" b="1" spc="-10" dirty="0">
                <a:solidFill>
                  <a:srgbClr val="FFFFFF"/>
                </a:solidFill>
                <a:latin typeface="Garamond"/>
                <a:cs typeface="Garamond"/>
              </a:rPr>
              <a:t>h</a:t>
            </a:r>
            <a:r>
              <a:rPr sz="2400" b="1" dirty="0">
                <a:solidFill>
                  <a:srgbClr val="FFFFFF"/>
                </a:solidFill>
                <a:latin typeface="Garamond"/>
                <a:cs typeface="Garamond"/>
              </a:rPr>
              <a:t>sal</a:t>
            </a:r>
            <a:r>
              <a:rPr sz="2400" b="1" spc="5" dirty="0">
                <a:solidFill>
                  <a:srgbClr val="FFFFFF"/>
                </a:solidFill>
                <a:latin typeface="Garamond"/>
                <a:cs typeface="Garamond"/>
              </a:rPr>
              <a:t> </a:t>
            </a:r>
            <a:r>
              <a:rPr sz="2400" b="1" dirty="0">
                <a:solidFill>
                  <a:srgbClr val="FFFFFF"/>
                </a:solidFill>
                <a:latin typeface="Garamond"/>
                <a:cs typeface="Garamond"/>
              </a:rPr>
              <a:t>Sağlı</a:t>
            </a:r>
            <a:r>
              <a:rPr sz="2400" b="1" spc="-10" dirty="0">
                <a:solidFill>
                  <a:srgbClr val="FFFFFF"/>
                </a:solidFill>
                <a:latin typeface="Garamond"/>
                <a:cs typeface="Garamond"/>
              </a:rPr>
              <a:t>ğ</a:t>
            </a:r>
            <a:r>
              <a:rPr sz="2400" b="1" dirty="0">
                <a:solidFill>
                  <a:srgbClr val="FFFFFF"/>
                </a:solidFill>
                <a:latin typeface="Garamond"/>
                <a:cs typeface="Garamond"/>
              </a:rPr>
              <a:t>ı</a:t>
            </a:r>
            <a:r>
              <a:rPr sz="2400" b="1" spc="15" dirty="0">
                <a:solidFill>
                  <a:srgbClr val="FFFFFF"/>
                </a:solidFill>
                <a:latin typeface="Garamond"/>
                <a:cs typeface="Garamond"/>
              </a:rPr>
              <a:t> </a:t>
            </a:r>
            <a:r>
              <a:rPr sz="2400" b="1" spc="-20" dirty="0">
                <a:solidFill>
                  <a:srgbClr val="FFFFFF"/>
                </a:solidFill>
                <a:latin typeface="Garamond"/>
                <a:cs typeface="Garamond"/>
              </a:rPr>
              <a:t>Ü</a:t>
            </a:r>
            <a:r>
              <a:rPr sz="2400" b="1" spc="-50" dirty="0">
                <a:solidFill>
                  <a:srgbClr val="FFFFFF"/>
                </a:solidFill>
                <a:latin typeface="Garamond"/>
                <a:cs typeface="Garamond"/>
              </a:rPr>
              <a:t>z</a:t>
            </a:r>
            <a:r>
              <a:rPr sz="2400" b="1" dirty="0">
                <a:solidFill>
                  <a:srgbClr val="FFFFFF"/>
                </a:solidFill>
                <a:latin typeface="Garamond"/>
                <a:cs typeface="Garamond"/>
              </a:rPr>
              <a:t>erin</a:t>
            </a:r>
            <a:r>
              <a:rPr sz="2400" b="1" spc="-10" dirty="0">
                <a:solidFill>
                  <a:srgbClr val="FFFFFF"/>
                </a:solidFill>
                <a:latin typeface="Garamond"/>
                <a:cs typeface="Garamond"/>
              </a:rPr>
              <a:t>d</a:t>
            </a:r>
            <a:r>
              <a:rPr sz="2400" b="1" dirty="0">
                <a:solidFill>
                  <a:srgbClr val="FFFFFF"/>
                </a:solidFill>
                <a:latin typeface="Garamond"/>
                <a:cs typeface="Garamond"/>
              </a:rPr>
              <a:t>eki Etkileri</a:t>
            </a:r>
            <a:endParaRPr sz="2400">
              <a:latin typeface="Garamond"/>
              <a:cs typeface="Garamond"/>
            </a:endParaRPr>
          </a:p>
        </p:txBody>
      </p:sp>
      <p:sp>
        <p:nvSpPr>
          <p:cNvPr id="3" name="object 3"/>
          <p:cNvSpPr/>
          <p:nvPr/>
        </p:nvSpPr>
        <p:spPr>
          <a:xfrm>
            <a:off x="217931" y="1918716"/>
            <a:ext cx="2183891" cy="90068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93547" y="1894332"/>
            <a:ext cx="2183891" cy="90068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20218" y="1921002"/>
            <a:ext cx="2155190" cy="871855"/>
          </a:xfrm>
          <a:custGeom>
            <a:avLst/>
            <a:gdLst/>
            <a:ahLst/>
            <a:cxnLst/>
            <a:rect l="l" t="t" r="r" b="b"/>
            <a:pathLst>
              <a:path w="2155190" h="871855">
                <a:moveTo>
                  <a:pt x="1808225" y="0"/>
                </a:moveTo>
                <a:lnTo>
                  <a:pt x="346685" y="0"/>
                </a:lnTo>
                <a:lnTo>
                  <a:pt x="318252" y="1445"/>
                </a:lnTo>
                <a:lnTo>
                  <a:pt x="263374" y="12670"/>
                </a:lnTo>
                <a:lnTo>
                  <a:pt x="211742" y="34259"/>
                </a:lnTo>
                <a:lnTo>
                  <a:pt x="164069" y="65314"/>
                </a:lnTo>
                <a:lnTo>
                  <a:pt x="121068" y="104937"/>
                </a:lnTo>
                <a:lnTo>
                  <a:pt x="83455" y="152229"/>
                </a:lnTo>
                <a:lnTo>
                  <a:pt x="51942" y="206292"/>
                </a:lnTo>
                <a:lnTo>
                  <a:pt x="27245" y="266227"/>
                </a:lnTo>
                <a:lnTo>
                  <a:pt x="10075" y="331137"/>
                </a:lnTo>
                <a:lnTo>
                  <a:pt x="1149" y="400123"/>
                </a:lnTo>
                <a:lnTo>
                  <a:pt x="0" y="435863"/>
                </a:lnTo>
                <a:lnTo>
                  <a:pt x="1149" y="471604"/>
                </a:lnTo>
                <a:lnTo>
                  <a:pt x="10075" y="540590"/>
                </a:lnTo>
                <a:lnTo>
                  <a:pt x="27245" y="605500"/>
                </a:lnTo>
                <a:lnTo>
                  <a:pt x="51942" y="665435"/>
                </a:lnTo>
                <a:lnTo>
                  <a:pt x="83455" y="719498"/>
                </a:lnTo>
                <a:lnTo>
                  <a:pt x="121068" y="766790"/>
                </a:lnTo>
                <a:lnTo>
                  <a:pt x="164069" y="806413"/>
                </a:lnTo>
                <a:lnTo>
                  <a:pt x="211742" y="837468"/>
                </a:lnTo>
                <a:lnTo>
                  <a:pt x="263374" y="859057"/>
                </a:lnTo>
                <a:lnTo>
                  <a:pt x="318252" y="870282"/>
                </a:lnTo>
                <a:lnTo>
                  <a:pt x="346685" y="871727"/>
                </a:lnTo>
                <a:lnTo>
                  <a:pt x="1808225" y="871727"/>
                </a:lnTo>
                <a:lnTo>
                  <a:pt x="1864471" y="866021"/>
                </a:lnTo>
                <a:lnTo>
                  <a:pt x="1917824" y="849502"/>
                </a:lnTo>
                <a:lnTo>
                  <a:pt x="1967572" y="823068"/>
                </a:lnTo>
                <a:lnTo>
                  <a:pt x="2013001" y="787616"/>
                </a:lnTo>
                <a:lnTo>
                  <a:pt x="2053397" y="744047"/>
                </a:lnTo>
                <a:lnTo>
                  <a:pt x="2088049" y="693257"/>
                </a:lnTo>
                <a:lnTo>
                  <a:pt x="2116242" y="636146"/>
                </a:lnTo>
                <a:lnTo>
                  <a:pt x="2137263" y="573611"/>
                </a:lnTo>
                <a:lnTo>
                  <a:pt x="2150398" y="506551"/>
                </a:lnTo>
                <a:lnTo>
                  <a:pt x="2154935" y="435863"/>
                </a:lnTo>
                <a:lnTo>
                  <a:pt x="2153786" y="400123"/>
                </a:lnTo>
                <a:lnTo>
                  <a:pt x="2144861" y="331137"/>
                </a:lnTo>
                <a:lnTo>
                  <a:pt x="2127693" y="266227"/>
                </a:lnTo>
                <a:lnTo>
                  <a:pt x="2102997" y="206292"/>
                </a:lnTo>
                <a:lnTo>
                  <a:pt x="2071486" y="152229"/>
                </a:lnTo>
                <a:lnTo>
                  <a:pt x="2033873" y="104937"/>
                </a:lnTo>
                <a:lnTo>
                  <a:pt x="1990870" y="65314"/>
                </a:lnTo>
                <a:lnTo>
                  <a:pt x="1943193" y="34259"/>
                </a:lnTo>
                <a:lnTo>
                  <a:pt x="1891553" y="12670"/>
                </a:lnTo>
                <a:lnTo>
                  <a:pt x="1836665" y="1445"/>
                </a:lnTo>
                <a:lnTo>
                  <a:pt x="1808225" y="0"/>
                </a:lnTo>
                <a:close/>
              </a:path>
            </a:pathLst>
          </a:custGeom>
          <a:solidFill>
            <a:srgbClr val="FF9800"/>
          </a:solidFill>
        </p:spPr>
        <p:txBody>
          <a:bodyPr wrap="square" lIns="0" tIns="0" rIns="0" bIns="0" rtlCol="0"/>
          <a:lstStyle/>
          <a:p>
            <a:endParaRPr/>
          </a:p>
        </p:txBody>
      </p:sp>
      <p:sp>
        <p:nvSpPr>
          <p:cNvPr id="6" name="object 6"/>
          <p:cNvSpPr/>
          <p:nvPr/>
        </p:nvSpPr>
        <p:spPr>
          <a:xfrm>
            <a:off x="220218" y="1921002"/>
            <a:ext cx="2155190" cy="871855"/>
          </a:xfrm>
          <a:custGeom>
            <a:avLst/>
            <a:gdLst/>
            <a:ahLst/>
            <a:cxnLst/>
            <a:rect l="l" t="t" r="r" b="b"/>
            <a:pathLst>
              <a:path w="2155190" h="871855">
                <a:moveTo>
                  <a:pt x="346685" y="0"/>
                </a:moveTo>
                <a:lnTo>
                  <a:pt x="1808225" y="0"/>
                </a:lnTo>
                <a:lnTo>
                  <a:pt x="1836665" y="1445"/>
                </a:lnTo>
                <a:lnTo>
                  <a:pt x="1891553" y="12670"/>
                </a:lnTo>
                <a:lnTo>
                  <a:pt x="1943193" y="34259"/>
                </a:lnTo>
                <a:lnTo>
                  <a:pt x="1990870" y="65314"/>
                </a:lnTo>
                <a:lnTo>
                  <a:pt x="2033873" y="104937"/>
                </a:lnTo>
                <a:lnTo>
                  <a:pt x="2071486" y="152229"/>
                </a:lnTo>
                <a:lnTo>
                  <a:pt x="2102997" y="206292"/>
                </a:lnTo>
                <a:lnTo>
                  <a:pt x="2127693" y="266227"/>
                </a:lnTo>
                <a:lnTo>
                  <a:pt x="2144861" y="331137"/>
                </a:lnTo>
                <a:lnTo>
                  <a:pt x="2153786" y="400123"/>
                </a:lnTo>
                <a:lnTo>
                  <a:pt x="2154935" y="435863"/>
                </a:lnTo>
                <a:lnTo>
                  <a:pt x="2153786" y="471604"/>
                </a:lnTo>
                <a:lnTo>
                  <a:pt x="2144861" y="540590"/>
                </a:lnTo>
                <a:lnTo>
                  <a:pt x="2127693" y="605500"/>
                </a:lnTo>
                <a:lnTo>
                  <a:pt x="2102997" y="665435"/>
                </a:lnTo>
                <a:lnTo>
                  <a:pt x="2071486" y="719498"/>
                </a:lnTo>
                <a:lnTo>
                  <a:pt x="2033873" y="766790"/>
                </a:lnTo>
                <a:lnTo>
                  <a:pt x="1990870" y="806413"/>
                </a:lnTo>
                <a:lnTo>
                  <a:pt x="1943193" y="837468"/>
                </a:lnTo>
                <a:lnTo>
                  <a:pt x="1891553" y="859057"/>
                </a:lnTo>
                <a:lnTo>
                  <a:pt x="1836665" y="870282"/>
                </a:lnTo>
                <a:lnTo>
                  <a:pt x="1808225" y="871727"/>
                </a:lnTo>
                <a:lnTo>
                  <a:pt x="346685" y="871727"/>
                </a:lnTo>
                <a:lnTo>
                  <a:pt x="290452" y="866021"/>
                </a:lnTo>
                <a:lnTo>
                  <a:pt x="237108" y="849502"/>
                </a:lnTo>
                <a:lnTo>
                  <a:pt x="187366" y="823068"/>
                </a:lnTo>
                <a:lnTo>
                  <a:pt x="141940" y="787616"/>
                </a:lnTo>
                <a:lnTo>
                  <a:pt x="101544" y="744047"/>
                </a:lnTo>
                <a:lnTo>
                  <a:pt x="66891" y="693257"/>
                </a:lnTo>
                <a:lnTo>
                  <a:pt x="38697" y="636146"/>
                </a:lnTo>
                <a:lnTo>
                  <a:pt x="17674" y="573611"/>
                </a:lnTo>
                <a:lnTo>
                  <a:pt x="4537" y="506551"/>
                </a:lnTo>
                <a:lnTo>
                  <a:pt x="0" y="435863"/>
                </a:lnTo>
                <a:lnTo>
                  <a:pt x="1149" y="400123"/>
                </a:lnTo>
                <a:lnTo>
                  <a:pt x="10075" y="331137"/>
                </a:lnTo>
                <a:lnTo>
                  <a:pt x="27245" y="266227"/>
                </a:lnTo>
                <a:lnTo>
                  <a:pt x="51942" y="206292"/>
                </a:lnTo>
                <a:lnTo>
                  <a:pt x="83455" y="152229"/>
                </a:lnTo>
                <a:lnTo>
                  <a:pt x="121068" y="104937"/>
                </a:lnTo>
                <a:lnTo>
                  <a:pt x="164069" y="65314"/>
                </a:lnTo>
                <a:lnTo>
                  <a:pt x="211742" y="34259"/>
                </a:lnTo>
                <a:lnTo>
                  <a:pt x="263374" y="12670"/>
                </a:lnTo>
                <a:lnTo>
                  <a:pt x="318252" y="1445"/>
                </a:lnTo>
                <a:lnTo>
                  <a:pt x="346685" y="0"/>
                </a:lnTo>
                <a:close/>
              </a:path>
            </a:pathLst>
          </a:custGeom>
          <a:ln w="25907">
            <a:solidFill>
              <a:srgbClr val="FF9800"/>
            </a:solidFill>
          </a:ln>
        </p:spPr>
        <p:txBody>
          <a:bodyPr wrap="square" lIns="0" tIns="0" rIns="0" bIns="0" rtlCol="0"/>
          <a:lstStyle/>
          <a:p>
            <a:endParaRPr/>
          </a:p>
        </p:txBody>
      </p:sp>
      <p:sp>
        <p:nvSpPr>
          <p:cNvPr id="7" name="object 7"/>
          <p:cNvSpPr txBox="1"/>
          <p:nvPr/>
        </p:nvSpPr>
        <p:spPr>
          <a:xfrm>
            <a:off x="399697" y="2208076"/>
            <a:ext cx="1070610" cy="330200"/>
          </a:xfrm>
          <a:prstGeom prst="rect">
            <a:avLst/>
          </a:prstGeom>
        </p:spPr>
        <p:txBody>
          <a:bodyPr vert="horz" wrap="square" lIns="0" tIns="0" rIns="0" bIns="0" rtlCol="0">
            <a:spAutoFit/>
          </a:bodyPr>
          <a:lstStyle/>
          <a:p>
            <a:pPr marL="12700">
              <a:lnSpc>
                <a:spcPct val="100000"/>
              </a:lnSpc>
            </a:pPr>
            <a:r>
              <a:rPr sz="2400" b="1" spc="-20" dirty="0">
                <a:latin typeface="Garamond"/>
                <a:cs typeface="Garamond"/>
              </a:rPr>
              <a:t>Ut</a:t>
            </a:r>
            <a:r>
              <a:rPr sz="2400" b="1" spc="-10" dirty="0">
                <a:latin typeface="Garamond"/>
                <a:cs typeface="Garamond"/>
              </a:rPr>
              <a:t>a</a:t>
            </a:r>
            <a:r>
              <a:rPr sz="2400" b="1" spc="-5" dirty="0">
                <a:latin typeface="Garamond"/>
                <a:cs typeface="Garamond"/>
              </a:rPr>
              <a:t>nma</a:t>
            </a:r>
            <a:endParaRPr sz="2400">
              <a:latin typeface="Garamond"/>
              <a:cs typeface="Garamond"/>
            </a:endParaRPr>
          </a:p>
        </p:txBody>
      </p:sp>
      <p:sp>
        <p:nvSpPr>
          <p:cNvPr id="8" name="object 8"/>
          <p:cNvSpPr/>
          <p:nvPr/>
        </p:nvSpPr>
        <p:spPr>
          <a:xfrm>
            <a:off x="323088" y="3131820"/>
            <a:ext cx="1889759" cy="752855"/>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298704" y="3107435"/>
            <a:ext cx="1889759" cy="752856"/>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312420" y="3121152"/>
            <a:ext cx="1887220" cy="749935"/>
          </a:xfrm>
          <a:custGeom>
            <a:avLst/>
            <a:gdLst/>
            <a:ahLst/>
            <a:cxnLst/>
            <a:rect l="l" t="t" r="r" b="b"/>
            <a:pathLst>
              <a:path w="1887220" h="749935">
                <a:moveTo>
                  <a:pt x="1583186" y="0"/>
                </a:moveTo>
                <a:lnTo>
                  <a:pt x="303525" y="0"/>
                </a:lnTo>
                <a:lnTo>
                  <a:pt x="278632" y="1243"/>
                </a:lnTo>
                <a:lnTo>
                  <a:pt x="230586" y="10897"/>
                </a:lnTo>
                <a:lnTo>
                  <a:pt x="185382" y="29466"/>
                </a:lnTo>
                <a:lnTo>
                  <a:pt x="143643" y="56177"/>
                </a:lnTo>
                <a:lnTo>
                  <a:pt x="105996" y="90257"/>
                </a:lnTo>
                <a:lnTo>
                  <a:pt x="73065" y="130934"/>
                </a:lnTo>
                <a:lnTo>
                  <a:pt x="45476" y="177435"/>
                </a:lnTo>
                <a:lnTo>
                  <a:pt x="23853" y="228988"/>
                </a:lnTo>
                <a:lnTo>
                  <a:pt x="8821" y="284821"/>
                </a:lnTo>
                <a:lnTo>
                  <a:pt x="1006" y="344160"/>
                </a:lnTo>
                <a:lnTo>
                  <a:pt x="0" y="374903"/>
                </a:lnTo>
                <a:lnTo>
                  <a:pt x="1006" y="405647"/>
                </a:lnTo>
                <a:lnTo>
                  <a:pt x="8821" y="464986"/>
                </a:lnTo>
                <a:lnTo>
                  <a:pt x="23853" y="520819"/>
                </a:lnTo>
                <a:lnTo>
                  <a:pt x="45476" y="572372"/>
                </a:lnTo>
                <a:lnTo>
                  <a:pt x="73065" y="618873"/>
                </a:lnTo>
                <a:lnTo>
                  <a:pt x="105996" y="659550"/>
                </a:lnTo>
                <a:lnTo>
                  <a:pt x="143643" y="693630"/>
                </a:lnTo>
                <a:lnTo>
                  <a:pt x="185382" y="720341"/>
                </a:lnTo>
                <a:lnTo>
                  <a:pt x="230586" y="738910"/>
                </a:lnTo>
                <a:lnTo>
                  <a:pt x="278632" y="748564"/>
                </a:lnTo>
                <a:lnTo>
                  <a:pt x="303525" y="749807"/>
                </a:lnTo>
                <a:lnTo>
                  <a:pt x="1583186" y="749807"/>
                </a:lnTo>
                <a:lnTo>
                  <a:pt x="1632421" y="744900"/>
                </a:lnTo>
                <a:lnTo>
                  <a:pt x="1679126" y="730691"/>
                </a:lnTo>
                <a:lnTo>
                  <a:pt x="1722676" y="707955"/>
                </a:lnTo>
                <a:lnTo>
                  <a:pt x="1762447" y="677463"/>
                </a:lnTo>
                <a:lnTo>
                  <a:pt x="1797813" y="639988"/>
                </a:lnTo>
                <a:lnTo>
                  <a:pt x="1828151" y="596302"/>
                </a:lnTo>
                <a:lnTo>
                  <a:pt x="1852834" y="547179"/>
                </a:lnTo>
                <a:lnTo>
                  <a:pt x="1871238" y="493389"/>
                </a:lnTo>
                <a:lnTo>
                  <a:pt x="1882739" y="435707"/>
                </a:lnTo>
                <a:lnTo>
                  <a:pt x="1886711" y="374903"/>
                </a:lnTo>
                <a:lnTo>
                  <a:pt x="1885705" y="344160"/>
                </a:lnTo>
                <a:lnTo>
                  <a:pt x="1877891" y="284821"/>
                </a:lnTo>
                <a:lnTo>
                  <a:pt x="1862860" y="228988"/>
                </a:lnTo>
                <a:lnTo>
                  <a:pt x="1841238" y="177435"/>
                </a:lnTo>
                <a:lnTo>
                  <a:pt x="1813650" y="130934"/>
                </a:lnTo>
                <a:lnTo>
                  <a:pt x="1780720" y="90257"/>
                </a:lnTo>
                <a:lnTo>
                  <a:pt x="1743073" y="56177"/>
                </a:lnTo>
                <a:lnTo>
                  <a:pt x="1701335" y="29466"/>
                </a:lnTo>
                <a:lnTo>
                  <a:pt x="1656129" y="10897"/>
                </a:lnTo>
                <a:lnTo>
                  <a:pt x="1608080" y="1243"/>
                </a:lnTo>
                <a:lnTo>
                  <a:pt x="1583186" y="0"/>
                </a:lnTo>
                <a:close/>
              </a:path>
            </a:pathLst>
          </a:custGeom>
          <a:solidFill>
            <a:srgbClr val="FFCC00"/>
          </a:solidFill>
        </p:spPr>
        <p:txBody>
          <a:bodyPr wrap="square" lIns="0" tIns="0" rIns="0" bIns="0" rtlCol="0"/>
          <a:lstStyle/>
          <a:p>
            <a:endParaRPr/>
          </a:p>
        </p:txBody>
      </p:sp>
      <p:sp>
        <p:nvSpPr>
          <p:cNvPr id="11" name="object 11"/>
          <p:cNvSpPr txBox="1"/>
          <p:nvPr/>
        </p:nvSpPr>
        <p:spPr>
          <a:xfrm>
            <a:off x="480766" y="3348283"/>
            <a:ext cx="1148080" cy="330200"/>
          </a:xfrm>
          <a:prstGeom prst="rect">
            <a:avLst/>
          </a:prstGeom>
        </p:spPr>
        <p:txBody>
          <a:bodyPr vert="horz" wrap="square" lIns="0" tIns="0" rIns="0" bIns="0" rtlCol="0">
            <a:spAutoFit/>
          </a:bodyPr>
          <a:lstStyle/>
          <a:p>
            <a:pPr marL="12700">
              <a:lnSpc>
                <a:spcPct val="100000"/>
              </a:lnSpc>
            </a:pPr>
            <a:r>
              <a:rPr sz="2400" b="1" spc="-15" dirty="0">
                <a:latin typeface="Garamond"/>
                <a:cs typeface="Garamond"/>
              </a:rPr>
              <a:t>Suçl</a:t>
            </a:r>
            <a:r>
              <a:rPr sz="2400" b="1" spc="-25" dirty="0">
                <a:latin typeface="Garamond"/>
                <a:cs typeface="Garamond"/>
              </a:rPr>
              <a:t>u</a:t>
            </a:r>
            <a:r>
              <a:rPr sz="2400" b="1" dirty="0">
                <a:latin typeface="Garamond"/>
                <a:cs typeface="Garamond"/>
              </a:rPr>
              <a:t>luk</a:t>
            </a:r>
            <a:endParaRPr sz="2400">
              <a:latin typeface="Garamond"/>
              <a:cs typeface="Garamond"/>
            </a:endParaRPr>
          </a:p>
        </p:txBody>
      </p:sp>
      <p:sp>
        <p:nvSpPr>
          <p:cNvPr id="12" name="object 12"/>
          <p:cNvSpPr/>
          <p:nvPr/>
        </p:nvSpPr>
        <p:spPr>
          <a:xfrm>
            <a:off x="2529839" y="1362455"/>
            <a:ext cx="1888236" cy="752856"/>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2505455" y="1338072"/>
            <a:ext cx="1888236" cy="752855"/>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2519172" y="1351788"/>
            <a:ext cx="1885314" cy="749935"/>
          </a:xfrm>
          <a:custGeom>
            <a:avLst/>
            <a:gdLst/>
            <a:ahLst/>
            <a:cxnLst/>
            <a:rect l="l" t="t" r="r" b="b"/>
            <a:pathLst>
              <a:path w="1885314" h="749935">
                <a:moveTo>
                  <a:pt x="1581911" y="0"/>
                </a:moveTo>
                <a:lnTo>
                  <a:pt x="303275" y="0"/>
                </a:lnTo>
                <a:lnTo>
                  <a:pt x="278400" y="1243"/>
                </a:lnTo>
                <a:lnTo>
                  <a:pt x="230390" y="10897"/>
                </a:lnTo>
                <a:lnTo>
                  <a:pt x="185221" y="29466"/>
                </a:lnTo>
                <a:lnTo>
                  <a:pt x="143516" y="56177"/>
                </a:lnTo>
                <a:lnTo>
                  <a:pt x="105901" y="90257"/>
                </a:lnTo>
                <a:lnTo>
                  <a:pt x="72999" y="130934"/>
                </a:lnTo>
                <a:lnTo>
                  <a:pt x="45434" y="177435"/>
                </a:lnTo>
                <a:lnTo>
                  <a:pt x="23830" y="228988"/>
                </a:lnTo>
                <a:lnTo>
                  <a:pt x="8813" y="284821"/>
                </a:lnTo>
                <a:lnTo>
                  <a:pt x="1005" y="344160"/>
                </a:lnTo>
                <a:lnTo>
                  <a:pt x="0" y="374903"/>
                </a:lnTo>
                <a:lnTo>
                  <a:pt x="1005" y="405647"/>
                </a:lnTo>
                <a:lnTo>
                  <a:pt x="8813" y="464986"/>
                </a:lnTo>
                <a:lnTo>
                  <a:pt x="23830" y="520819"/>
                </a:lnTo>
                <a:lnTo>
                  <a:pt x="45434" y="572372"/>
                </a:lnTo>
                <a:lnTo>
                  <a:pt x="72999" y="618873"/>
                </a:lnTo>
                <a:lnTo>
                  <a:pt x="105901" y="659550"/>
                </a:lnTo>
                <a:lnTo>
                  <a:pt x="143516" y="693630"/>
                </a:lnTo>
                <a:lnTo>
                  <a:pt x="185221" y="720341"/>
                </a:lnTo>
                <a:lnTo>
                  <a:pt x="230390" y="738910"/>
                </a:lnTo>
                <a:lnTo>
                  <a:pt x="278400" y="748564"/>
                </a:lnTo>
                <a:lnTo>
                  <a:pt x="303275" y="749807"/>
                </a:lnTo>
                <a:lnTo>
                  <a:pt x="1581911" y="749807"/>
                </a:lnTo>
                <a:lnTo>
                  <a:pt x="1631110" y="744900"/>
                </a:lnTo>
                <a:lnTo>
                  <a:pt x="1677779" y="730691"/>
                </a:lnTo>
                <a:lnTo>
                  <a:pt x="1721295" y="707955"/>
                </a:lnTo>
                <a:lnTo>
                  <a:pt x="1761032" y="677463"/>
                </a:lnTo>
                <a:lnTo>
                  <a:pt x="1796369" y="639988"/>
                </a:lnTo>
                <a:lnTo>
                  <a:pt x="1826680" y="596302"/>
                </a:lnTo>
                <a:lnTo>
                  <a:pt x="1851341" y="547179"/>
                </a:lnTo>
                <a:lnTo>
                  <a:pt x="1869728" y="493389"/>
                </a:lnTo>
                <a:lnTo>
                  <a:pt x="1881219" y="435707"/>
                </a:lnTo>
                <a:lnTo>
                  <a:pt x="1885187" y="374903"/>
                </a:lnTo>
                <a:lnTo>
                  <a:pt x="1884182" y="344160"/>
                </a:lnTo>
                <a:lnTo>
                  <a:pt x="1876375" y="284821"/>
                </a:lnTo>
                <a:lnTo>
                  <a:pt x="1861358" y="228988"/>
                </a:lnTo>
                <a:lnTo>
                  <a:pt x="1839755" y="177435"/>
                </a:lnTo>
                <a:lnTo>
                  <a:pt x="1812191" y="130934"/>
                </a:lnTo>
                <a:lnTo>
                  <a:pt x="1779290" y="90257"/>
                </a:lnTo>
                <a:lnTo>
                  <a:pt x="1741675" y="56177"/>
                </a:lnTo>
                <a:lnTo>
                  <a:pt x="1699970" y="29466"/>
                </a:lnTo>
                <a:lnTo>
                  <a:pt x="1654800" y="10897"/>
                </a:lnTo>
                <a:lnTo>
                  <a:pt x="1606788" y="1243"/>
                </a:lnTo>
                <a:lnTo>
                  <a:pt x="1581911" y="0"/>
                </a:lnTo>
                <a:close/>
              </a:path>
            </a:pathLst>
          </a:custGeom>
          <a:solidFill>
            <a:srgbClr val="FFCC00"/>
          </a:solidFill>
        </p:spPr>
        <p:txBody>
          <a:bodyPr wrap="square" lIns="0" tIns="0" rIns="0" bIns="0" rtlCol="0"/>
          <a:lstStyle/>
          <a:p>
            <a:endParaRPr/>
          </a:p>
        </p:txBody>
      </p:sp>
      <p:sp>
        <p:nvSpPr>
          <p:cNvPr id="15" name="object 15"/>
          <p:cNvSpPr txBox="1"/>
          <p:nvPr/>
        </p:nvSpPr>
        <p:spPr>
          <a:xfrm>
            <a:off x="2686560" y="1578028"/>
            <a:ext cx="1151255" cy="330200"/>
          </a:xfrm>
          <a:prstGeom prst="rect">
            <a:avLst/>
          </a:prstGeom>
        </p:spPr>
        <p:txBody>
          <a:bodyPr vert="horz" wrap="square" lIns="0" tIns="0" rIns="0" bIns="0" rtlCol="0">
            <a:spAutoFit/>
          </a:bodyPr>
          <a:lstStyle/>
          <a:p>
            <a:pPr marL="12700">
              <a:lnSpc>
                <a:spcPct val="100000"/>
              </a:lnSpc>
            </a:pPr>
            <a:r>
              <a:rPr sz="2400" b="1" spc="-185" dirty="0">
                <a:latin typeface="Garamond"/>
                <a:cs typeface="Garamond"/>
              </a:rPr>
              <a:t>Y</a:t>
            </a:r>
            <a:r>
              <a:rPr sz="2400" b="1" spc="-10" dirty="0">
                <a:latin typeface="Garamond"/>
                <a:cs typeface="Garamond"/>
              </a:rPr>
              <a:t>alnızlık</a:t>
            </a:r>
            <a:endParaRPr sz="2400">
              <a:latin typeface="Garamond"/>
              <a:cs typeface="Garamond"/>
            </a:endParaRPr>
          </a:p>
        </p:txBody>
      </p:sp>
      <p:sp>
        <p:nvSpPr>
          <p:cNvPr id="16" name="object 16"/>
          <p:cNvSpPr/>
          <p:nvPr/>
        </p:nvSpPr>
        <p:spPr>
          <a:xfrm>
            <a:off x="2529839" y="2511551"/>
            <a:ext cx="2068067" cy="998220"/>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2505455" y="2487167"/>
            <a:ext cx="2068068" cy="998219"/>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2519172" y="2500884"/>
            <a:ext cx="2065020" cy="995680"/>
          </a:xfrm>
          <a:custGeom>
            <a:avLst/>
            <a:gdLst/>
            <a:ahLst/>
            <a:cxnLst/>
            <a:rect l="l" t="t" r="r" b="b"/>
            <a:pathLst>
              <a:path w="2065020" h="995679">
                <a:moveTo>
                  <a:pt x="1732787" y="0"/>
                </a:moveTo>
                <a:lnTo>
                  <a:pt x="332231" y="0"/>
                </a:lnTo>
                <a:lnTo>
                  <a:pt x="304980" y="1649"/>
                </a:lnTo>
                <a:lnTo>
                  <a:pt x="252384" y="14459"/>
                </a:lnTo>
                <a:lnTo>
                  <a:pt x="202902" y="39098"/>
                </a:lnTo>
                <a:lnTo>
                  <a:pt x="157215" y="74542"/>
                </a:lnTo>
                <a:lnTo>
                  <a:pt x="116009" y="119768"/>
                </a:lnTo>
                <a:lnTo>
                  <a:pt x="79966" y="173750"/>
                </a:lnTo>
                <a:lnTo>
                  <a:pt x="49770" y="235466"/>
                </a:lnTo>
                <a:lnTo>
                  <a:pt x="26105" y="303890"/>
                </a:lnTo>
                <a:lnTo>
                  <a:pt x="9654" y="378000"/>
                </a:lnTo>
                <a:lnTo>
                  <a:pt x="4347" y="416867"/>
                </a:lnTo>
                <a:lnTo>
                  <a:pt x="1101" y="456772"/>
                </a:lnTo>
                <a:lnTo>
                  <a:pt x="0" y="497585"/>
                </a:lnTo>
                <a:lnTo>
                  <a:pt x="1101" y="538399"/>
                </a:lnTo>
                <a:lnTo>
                  <a:pt x="4347" y="578304"/>
                </a:lnTo>
                <a:lnTo>
                  <a:pt x="9654" y="617171"/>
                </a:lnTo>
                <a:lnTo>
                  <a:pt x="16935" y="654872"/>
                </a:lnTo>
                <a:lnTo>
                  <a:pt x="37078" y="726268"/>
                </a:lnTo>
                <a:lnTo>
                  <a:pt x="64094" y="791466"/>
                </a:lnTo>
                <a:lnTo>
                  <a:pt x="97299" y="849443"/>
                </a:lnTo>
                <a:lnTo>
                  <a:pt x="136009" y="899175"/>
                </a:lnTo>
                <a:lnTo>
                  <a:pt x="179541" y="939637"/>
                </a:lnTo>
                <a:lnTo>
                  <a:pt x="227211" y="969807"/>
                </a:lnTo>
                <a:lnTo>
                  <a:pt x="278336" y="988660"/>
                </a:lnTo>
                <a:lnTo>
                  <a:pt x="332231" y="995171"/>
                </a:lnTo>
                <a:lnTo>
                  <a:pt x="1732787" y="995171"/>
                </a:lnTo>
                <a:lnTo>
                  <a:pt x="1786685" y="988660"/>
                </a:lnTo>
                <a:lnTo>
                  <a:pt x="1837811" y="969807"/>
                </a:lnTo>
                <a:lnTo>
                  <a:pt x="1885482" y="939637"/>
                </a:lnTo>
                <a:lnTo>
                  <a:pt x="1929014" y="899175"/>
                </a:lnTo>
                <a:lnTo>
                  <a:pt x="1967723" y="849443"/>
                </a:lnTo>
                <a:lnTo>
                  <a:pt x="2000928" y="791466"/>
                </a:lnTo>
                <a:lnTo>
                  <a:pt x="2027943" y="726268"/>
                </a:lnTo>
                <a:lnTo>
                  <a:pt x="2048085" y="654872"/>
                </a:lnTo>
                <a:lnTo>
                  <a:pt x="2055366" y="617171"/>
                </a:lnTo>
                <a:lnTo>
                  <a:pt x="2060672" y="578304"/>
                </a:lnTo>
                <a:lnTo>
                  <a:pt x="2063918" y="538399"/>
                </a:lnTo>
                <a:lnTo>
                  <a:pt x="2065019" y="497585"/>
                </a:lnTo>
                <a:lnTo>
                  <a:pt x="2063918" y="456772"/>
                </a:lnTo>
                <a:lnTo>
                  <a:pt x="2060672" y="416867"/>
                </a:lnTo>
                <a:lnTo>
                  <a:pt x="2055366" y="378000"/>
                </a:lnTo>
                <a:lnTo>
                  <a:pt x="2048085" y="340299"/>
                </a:lnTo>
                <a:lnTo>
                  <a:pt x="2027943" y="268903"/>
                </a:lnTo>
                <a:lnTo>
                  <a:pt x="2000928" y="203705"/>
                </a:lnTo>
                <a:lnTo>
                  <a:pt x="1967723" y="145728"/>
                </a:lnTo>
                <a:lnTo>
                  <a:pt x="1929014" y="95996"/>
                </a:lnTo>
                <a:lnTo>
                  <a:pt x="1885482" y="55534"/>
                </a:lnTo>
                <a:lnTo>
                  <a:pt x="1837811" y="25364"/>
                </a:lnTo>
                <a:lnTo>
                  <a:pt x="1786685" y="6511"/>
                </a:lnTo>
                <a:lnTo>
                  <a:pt x="1732787" y="0"/>
                </a:lnTo>
                <a:close/>
              </a:path>
            </a:pathLst>
          </a:custGeom>
          <a:solidFill>
            <a:srgbClr val="FFCC00"/>
          </a:solidFill>
        </p:spPr>
        <p:txBody>
          <a:bodyPr wrap="square" lIns="0" tIns="0" rIns="0" bIns="0" rtlCol="0"/>
          <a:lstStyle/>
          <a:p>
            <a:endParaRPr/>
          </a:p>
        </p:txBody>
      </p:sp>
      <p:sp>
        <p:nvSpPr>
          <p:cNvPr id="19" name="object 19"/>
          <p:cNvSpPr txBox="1"/>
          <p:nvPr/>
        </p:nvSpPr>
        <p:spPr>
          <a:xfrm>
            <a:off x="2694815" y="2667689"/>
            <a:ext cx="1523365" cy="695960"/>
          </a:xfrm>
          <a:prstGeom prst="rect">
            <a:avLst/>
          </a:prstGeom>
        </p:spPr>
        <p:txBody>
          <a:bodyPr vert="horz" wrap="square" lIns="0" tIns="0" rIns="0" bIns="0" rtlCol="0">
            <a:spAutoFit/>
          </a:bodyPr>
          <a:lstStyle/>
          <a:p>
            <a:pPr marL="12700">
              <a:lnSpc>
                <a:spcPct val="100000"/>
              </a:lnSpc>
            </a:pPr>
            <a:r>
              <a:rPr sz="2400" b="1" dirty="0">
                <a:latin typeface="Garamond"/>
                <a:cs typeface="Garamond"/>
              </a:rPr>
              <a:t>Başarı</a:t>
            </a:r>
            <a:r>
              <a:rPr sz="2400" b="1" spc="-10" dirty="0">
                <a:latin typeface="Garamond"/>
                <a:cs typeface="Garamond"/>
              </a:rPr>
              <a:t>sızlık</a:t>
            </a:r>
            <a:endParaRPr sz="2400">
              <a:latin typeface="Garamond"/>
              <a:cs typeface="Garamond"/>
            </a:endParaRPr>
          </a:p>
          <a:p>
            <a:pPr marL="12700">
              <a:lnSpc>
                <a:spcPct val="100000"/>
              </a:lnSpc>
            </a:pPr>
            <a:r>
              <a:rPr sz="2400" b="1" spc="-15" dirty="0">
                <a:latin typeface="Garamond"/>
                <a:cs typeface="Garamond"/>
              </a:rPr>
              <a:t>His</a:t>
            </a:r>
            <a:r>
              <a:rPr sz="2400" b="1" spc="-20" dirty="0">
                <a:latin typeface="Garamond"/>
                <a:cs typeface="Garamond"/>
              </a:rPr>
              <a:t>s</a:t>
            </a:r>
            <a:r>
              <a:rPr sz="2400" b="1" dirty="0">
                <a:latin typeface="Garamond"/>
                <a:cs typeface="Garamond"/>
              </a:rPr>
              <a:t>i</a:t>
            </a:r>
            <a:endParaRPr sz="2400">
              <a:latin typeface="Garamond"/>
              <a:cs typeface="Garamond"/>
            </a:endParaRPr>
          </a:p>
        </p:txBody>
      </p:sp>
      <p:sp>
        <p:nvSpPr>
          <p:cNvPr id="20" name="object 20"/>
          <p:cNvSpPr/>
          <p:nvPr/>
        </p:nvSpPr>
        <p:spPr>
          <a:xfrm>
            <a:off x="4686300" y="1511808"/>
            <a:ext cx="2071115" cy="1001268"/>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4661915" y="1487424"/>
            <a:ext cx="2071115" cy="1001268"/>
          </a:xfrm>
          <a:prstGeom prst="rect">
            <a:avLst/>
          </a:prstGeom>
          <a:blipFill>
            <a:blip r:embed="rId10" cstate="print"/>
            <a:stretch>
              <a:fillRect/>
            </a:stretch>
          </a:blipFill>
        </p:spPr>
        <p:txBody>
          <a:bodyPr wrap="square" lIns="0" tIns="0" rIns="0" bIns="0" rtlCol="0"/>
          <a:lstStyle/>
          <a:p>
            <a:endParaRPr/>
          </a:p>
        </p:txBody>
      </p:sp>
      <p:sp>
        <p:nvSpPr>
          <p:cNvPr id="22" name="object 22"/>
          <p:cNvSpPr/>
          <p:nvPr/>
        </p:nvSpPr>
        <p:spPr>
          <a:xfrm>
            <a:off x="4675632" y="1501140"/>
            <a:ext cx="2068195" cy="998219"/>
          </a:xfrm>
          <a:custGeom>
            <a:avLst/>
            <a:gdLst/>
            <a:ahLst/>
            <a:cxnLst/>
            <a:rect l="l" t="t" r="r" b="b"/>
            <a:pathLst>
              <a:path w="2068195" h="998219">
                <a:moveTo>
                  <a:pt x="1735317" y="0"/>
                </a:moveTo>
                <a:lnTo>
                  <a:pt x="332750" y="0"/>
                </a:lnTo>
                <a:lnTo>
                  <a:pt x="305460" y="1654"/>
                </a:lnTo>
                <a:lnTo>
                  <a:pt x="252789" y="14508"/>
                </a:lnTo>
                <a:lnTo>
                  <a:pt x="203232" y="39229"/>
                </a:lnTo>
                <a:lnTo>
                  <a:pt x="157475" y="74790"/>
                </a:lnTo>
                <a:lnTo>
                  <a:pt x="116203" y="120161"/>
                </a:lnTo>
                <a:lnTo>
                  <a:pt x="80101" y="174315"/>
                </a:lnTo>
                <a:lnTo>
                  <a:pt x="49855" y="236222"/>
                </a:lnTo>
                <a:lnTo>
                  <a:pt x="26150" y="304855"/>
                </a:lnTo>
                <a:lnTo>
                  <a:pt x="9671" y="379184"/>
                </a:lnTo>
                <a:lnTo>
                  <a:pt x="4355" y="418164"/>
                </a:lnTo>
                <a:lnTo>
                  <a:pt x="1103" y="458182"/>
                </a:lnTo>
                <a:lnTo>
                  <a:pt x="0" y="499109"/>
                </a:lnTo>
                <a:lnTo>
                  <a:pt x="1103" y="540037"/>
                </a:lnTo>
                <a:lnTo>
                  <a:pt x="4355" y="580055"/>
                </a:lnTo>
                <a:lnTo>
                  <a:pt x="9671" y="619035"/>
                </a:lnTo>
                <a:lnTo>
                  <a:pt x="16964" y="656847"/>
                </a:lnTo>
                <a:lnTo>
                  <a:pt x="37142" y="728457"/>
                </a:lnTo>
                <a:lnTo>
                  <a:pt x="64204" y="793855"/>
                </a:lnTo>
                <a:lnTo>
                  <a:pt x="97463" y="852015"/>
                </a:lnTo>
                <a:lnTo>
                  <a:pt x="136236" y="901906"/>
                </a:lnTo>
                <a:lnTo>
                  <a:pt x="179836" y="942500"/>
                </a:lnTo>
                <a:lnTo>
                  <a:pt x="227578" y="972770"/>
                </a:lnTo>
                <a:lnTo>
                  <a:pt x="278778" y="991686"/>
                </a:lnTo>
                <a:lnTo>
                  <a:pt x="332750" y="998219"/>
                </a:lnTo>
                <a:lnTo>
                  <a:pt x="1735317" y="998219"/>
                </a:lnTo>
                <a:lnTo>
                  <a:pt x="1789296" y="991686"/>
                </a:lnTo>
                <a:lnTo>
                  <a:pt x="1840500" y="972770"/>
                </a:lnTo>
                <a:lnTo>
                  <a:pt x="1888245" y="942500"/>
                </a:lnTo>
                <a:lnTo>
                  <a:pt x="1931845" y="901906"/>
                </a:lnTo>
                <a:lnTo>
                  <a:pt x="1970615" y="852015"/>
                </a:lnTo>
                <a:lnTo>
                  <a:pt x="2003872" y="793855"/>
                </a:lnTo>
                <a:lnTo>
                  <a:pt x="2030931" y="728457"/>
                </a:lnTo>
                <a:lnTo>
                  <a:pt x="2051106" y="656847"/>
                </a:lnTo>
                <a:lnTo>
                  <a:pt x="2058398" y="619035"/>
                </a:lnTo>
                <a:lnTo>
                  <a:pt x="2063713" y="580055"/>
                </a:lnTo>
                <a:lnTo>
                  <a:pt x="2066965" y="540037"/>
                </a:lnTo>
                <a:lnTo>
                  <a:pt x="2068067" y="499109"/>
                </a:lnTo>
                <a:lnTo>
                  <a:pt x="2066965" y="458182"/>
                </a:lnTo>
                <a:lnTo>
                  <a:pt x="2063713" y="418164"/>
                </a:lnTo>
                <a:lnTo>
                  <a:pt x="2058398" y="379184"/>
                </a:lnTo>
                <a:lnTo>
                  <a:pt x="2051106" y="341372"/>
                </a:lnTo>
                <a:lnTo>
                  <a:pt x="2030931" y="269762"/>
                </a:lnTo>
                <a:lnTo>
                  <a:pt x="2003872" y="204364"/>
                </a:lnTo>
                <a:lnTo>
                  <a:pt x="1970615" y="146204"/>
                </a:lnTo>
                <a:lnTo>
                  <a:pt x="1931845" y="96313"/>
                </a:lnTo>
                <a:lnTo>
                  <a:pt x="1888245" y="55719"/>
                </a:lnTo>
                <a:lnTo>
                  <a:pt x="1840500" y="25449"/>
                </a:lnTo>
                <a:lnTo>
                  <a:pt x="1789296" y="6533"/>
                </a:lnTo>
                <a:lnTo>
                  <a:pt x="1735317" y="0"/>
                </a:lnTo>
                <a:close/>
              </a:path>
            </a:pathLst>
          </a:custGeom>
          <a:solidFill>
            <a:srgbClr val="FFCC00"/>
          </a:solidFill>
        </p:spPr>
        <p:txBody>
          <a:bodyPr wrap="square" lIns="0" tIns="0" rIns="0" bIns="0" rtlCol="0"/>
          <a:lstStyle/>
          <a:p>
            <a:endParaRPr/>
          </a:p>
        </p:txBody>
      </p:sp>
      <p:sp>
        <p:nvSpPr>
          <p:cNvPr id="23" name="object 23"/>
          <p:cNvSpPr txBox="1"/>
          <p:nvPr/>
        </p:nvSpPr>
        <p:spPr>
          <a:xfrm>
            <a:off x="4852165" y="1669723"/>
            <a:ext cx="1372870" cy="695960"/>
          </a:xfrm>
          <a:prstGeom prst="rect">
            <a:avLst/>
          </a:prstGeom>
        </p:spPr>
        <p:txBody>
          <a:bodyPr vert="horz" wrap="square" lIns="0" tIns="0" rIns="0" bIns="0" rtlCol="0">
            <a:spAutoFit/>
          </a:bodyPr>
          <a:lstStyle/>
          <a:p>
            <a:pPr marL="12700" marR="5080">
              <a:lnSpc>
                <a:spcPct val="100000"/>
              </a:lnSpc>
            </a:pPr>
            <a:r>
              <a:rPr sz="2400" b="1" spc="-210" dirty="0">
                <a:latin typeface="Garamond"/>
                <a:cs typeface="Garamond"/>
              </a:rPr>
              <a:t>Y</a:t>
            </a:r>
            <a:r>
              <a:rPr sz="2400" b="1" spc="-10" dirty="0">
                <a:latin typeface="Garamond"/>
                <a:cs typeface="Garamond"/>
              </a:rPr>
              <a:t>ete</a:t>
            </a:r>
            <a:r>
              <a:rPr sz="2400" b="1" spc="25" dirty="0">
                <a:latin typeface="Garamond"/>
                <a:cs typeface="Garamond"/>
              </a:rPr>
              <a:t>r</a:t>
            </a:r>
            <a:r>
              <a:rPr sz="2400" b="1" dirty="0">
                <a:latin typeface="Garamond"/>
                <a:cs typeface="Garamond"/>
              </a:rPr>
              <a:t>sizl</a:t>
            </a:r>
            <a:r>
              <a:rPr sz="2400" b="1" spc="-15" dirty="0">
                <a:latin typeface="Garamond"/>
                <a:cs typeface="Garamond"/>
              </a:rPr>
              <a:t>i</a:t>
            </a:r>
            <a:r>
              <a:rPr sz="2400" b="1" dirty="0">
                <a:latin typeface="Garamond"/>
                <a:cs typeface="Garamond"/>
              </a:rPr>
              <a:t>k</a:t>
            </a:r>
            <a:r>
              <a:rPr sz="2400" b="1" dirty="0">
                <a:latin typeface="Times New Roman"/>
                <a:cs typeface="Times New Roman"/>
              </a:rPr>
              <a:t> </a:t>
            </a:r>
            <a:r>
              <a:rPr sz="2400" b="1" spc="-15" dirty="0">
                <a:latin typeface="Garamond"/>
                <a:cs typeface="Garamond"/>
              </a:rPr>
              <a:t>Hi</a:t>
            </a:r>
            <a:r>
              <a:rPr sz="2400" b="1" spc="-20" dirty="0">
                <a:latin typeface="Garamond"/>
                <a:cs typeface="Garamond"/>
              </a:rPr>
              <a:t>s</a:t>
            </a:r>
            <a:r>
              <a:rPr sz="2400" b="1" spc="-10" dirty="0">
                <a:latin typeface="Garamond"/>
                <a:cs typeface="Garamond"/>
              </a:rPr>
              <a:t>si</a:t>
            </a:r>
            <a:endParaRPr sz="2400">
              <a:latin typeface="Garamond"/>
              <a:cs typeface="Garamond"/>
            </a:endParaRPr>
          </a:p>
        </p:txBody>
      </p:sp>
      <p:sp>
        <p:nvSpPr>
          <p:cNvPr id="24" name="object 24"/>
          <p:cNvSpPr/>
          <p:nvPr/>
        </p:nvSpPr>
        <p:spPr>
          <a:xfrm>
            <a:off x="4553711" y="4274820"/>
            <a:ext cx="2072639" cy="999743"/>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4529328" y="4250435"/>
            <a:ext cx="2072639" cy="999744"/>
          </a:xfrm>
          <a:prstGeom prst="rect">
            <a:avLst/>
          </a:prstGeom>
          <a:blipFill>
            <a:blip r:embed="rId10" cstate="print"/>
            <a:stretch>
              <a:fillRect/>
            </a:stretch>
          </a:blipFill>
        </p:spPr>
        <p:txBody>
          <a:bodyPr wrap="square" lIns="0" tIns="0" rIns="0" bIns="0" rtlCol="0"/>
          <a:lstStyle/>
          <a:p>
            <a:endParaRPr/>
          </a:p>
        </p:txBody>
      </p:sp>
      <p:sp>
        <p:nvSpPr>
          <p:cNvPr id="26" name="object 26"/>
          <p:cNvSpPr/>
          <p:nvPr/>
        </p:nvSpPr>
        <p:spPr>
          <a:xfrm>
            <a:off x="4543044" y="4264152"/>
            <a:ext cx="2070100" cy="996950"/>
          </a:xfrm>
          <a:custGeom>
            <a:avLst/>
            <a:gdLst/>
            <a:ahLst/>
            <a:cxnLst/>
            <a:rect l="l" t="t" r="r" b="b"/>
            <a:pathLst>
              <a:path w="2070100" h="996950">
                <a:moveTo>
                  <a:pt x="1736597" y="0"/>
                </a:moveTo>
                <a:lnTo>
                  <a:pt x="332993" y="0"/>
                </a:lnTo>
                <a:lnTo>
                  <a:pt x="305686" y="1652"/>
                </a:lnTo>
                <a:lnTo>
                  <a:pt x="252978" y="14484"/>
                </a:lnTo>
                <a:lnTo>
                  <a:pt x="203386" y="39165"/>
                </a:lnTo>
                <a:lnTo>
                  <a:pt x="157596" y="74668"/>
                </a:lnTo>
                <a:lnTo>
                  <a:pt x="116293" y="119966"/>
                </a:lnTo>
                <a:lnTo>
                  <a:pt x="80164" y="174035"/>
                </a:lnTo>
                <a:lnTo>
                  <a:pt x="49895" y="235847"/>
                </a:lnTo>
                <a:lnTo>
                  <a:pt x="26171" y="304375"/>
                </a:lnTo>
                <a:lnTo>
                  <a:pt x="9678" y="378594"/>
                </a:lnTo>
                <a:lnTo>
                  <a:pt x="4358" y="417517"/>
                </a:lnTo>
                <a:lnTo>
                  <a:pt x="1104" y="457477"/>
                </a:lnTo>
                <a:lnTo>
                  <a:pt x="0" y="498347"/>
                </a:lnTo>
                <a:lnTo>
                  <a:pt x="1104" y="539217"/>
                </a:lnTo>
                <a:lnTo>
                  <a:pt x="4358" y="579178"/>
                </a:lnTo>
                <a:lnTo>
                  <a:pt x="9678" y="618101"/>
                </a:lnTo>
                <a:lnTo>
                  <a:pt x="16978" y="655857"/>
                </a:lnTo>
                <a:lnTo>
                  <a:pt x="37172" y="727360"/>
                </a:lnTo>
                <a:lnTo>
                  <a:pt x="64254" y="792658"/>
                </a:lnTo>
                <a:lnTo>
                  <a:pt x="97539" y="850726"/>
                </a:lnTo>
                <a:lnTo>
                  <a:pt x="136341" y="900538"/>
                </a:lnTo>
                <a:lnTo>
                  <a:pt x="179973" y="941068"/>
                </a:lnTo>
                <a:lnTo>
                  <a:pt x="227750" y="971288"/>
                </a:lnTo>
                <a:lnTo>
                  <a:pt x="278985" y="990172"/>
                </a:lnTo>
                <a:lnTo>
                  <a:pt x="332993" y="996695"/>
                </a:lnTo>
                <a:lnTo>
                  <a:pt x="1736597" y="996695"/>
                </a:lnTo>
                <a:lnTo>
                  <a:pt x="1790606" y="990172"/>
                </a:lnTo>
                <a:lnTo>
                  <a:pt x="1841841" y="971288"/>
                </a:lnTo>
                <a:lnTo>
                  <a:pt x="1889618" y="941068"/>
                </a:lnTo>
                <a:lnTo>
                  <a:pt x="1933250" y="900538"/>
                </a:lnTo>
                <a:lnTo>
                  <a:pt x="1972052" y="850726"/>
                </a:lnTo>
                <a:lnTo>
                  <a:pt x="2005337" y="792658"/>
                </a:lnTo>
                <a:lnTo>
                  <a:pt x="2032419" y="727360"/>
                </a:lnTo>
                <a:lnTo>
                  <a:pt x="2052613" y="655857"/>
                </a:lnTo>
                <a:lnTo>
                  <a:pt x="2059913" y="618101"/>
                </a:lnTo>
                <a:lnTo>
                  <a:pt x="2065233" y="579178"/>
                </a:lnTo>
                <a:lnTo>
                  <a:pt x="2068487" y="539217"/>
                </a:lnTo>
                <a:lnTo>
                  <a:pt x="2069591" y="498347"/>
                </a:lnTo>
                <a:lnTo>
                  <a:pt x="2068487" y="457477"/>
                </a:lnTo>
                <a:lnTo>
                  <a:pt x="2065233" y="417517"/>
                </a:lnTo>
                <a:lnTo>
                  <a:pt x="2059913" y="378594"/>
                </a:lnTo>
                <a:lnTo>
                  <a:pt x="2052613" y="340837"/>
                </a:lnTo>
                <a:lnTo>
                  <a:pt x="2032419" y="269335"/>
                </a:lnTo>
                <a:lnTo>
                  <a:pt x="2005337" y="204037"/>
                </a:lnTo>
                <a:lnTo>
                  <a:pt x="1972052" y="145969"/>
                </a:lnTo>
                <a:lnTo>
                  <a:pt x="1933250" y="96157"/>
                </a:lnTo>
                <a:lnTo>
                  <a:pt x="1889618" y="55627"/>
                </a:lnTo>
                <a:lnTo>
                  <a:pt x="1841841" y="25407"/>
                </a:lnTo>
                <a:lnTo>
                  <a:pt x="1790606" y="6522"/>
                </a:lnTo>
                <a:lnTo>
                  <a:pt x="1736597" y="0"/>
                </a:lnTo>
                <a:close/>
              </a:path>
            </a:pathLst>
          </a:custGeom>
          <a:solidFill>
            <a:srgbClr val="FFCC00"/>
          </a:solidFill>
        </p:spPr>
        <p:txBody>
          <a:bodyPr wrap="square" lIns="0" tIns="0" rIns="0" bIns="0" rtlCol="0"/>
          <a:lstStyle/>
          <a:p>
            <a:endParaRPr/>
          </a:p>
        </p:txBody>
      </p:sp>
      <p:sp>
        <p:nvSpPr>
          <p:cNvPr id="27" name="object 27"/>
          <p:cNvSpPr txBox="1"/>
          <p:nvPr/>
        </p:nvSpPr>
        <p:spPr>
          <a:xfrm>
            <a:off x="4720593" y="4432249"/>
            <a:ext cx="1686560" cy="696595"/>
          </a:xfrm>
          <a:prstGeom prst="rect">
            <a:avLst/>
          </a:prstGeom>
        </p:spPr>
        <p:txBody>
          <a:bodyPr vert="horz" wrap="square" lIns="0" tIns="0" rIns="0" bIns="0" rtlCol="0">
            <a:spAutoFit/>
          </a:bodyPr>
          <a:lstStyle/>
          <a:p>
            <a:pPr marL="12700">
              <a:lnSpc>
                <a:spcPct val="100000"/>
              </a:lnSpc>
            </a:pPr>
            <a:r>
              <a:rPr sz="2400" b="1" spc="-210" dirty="0">
                <a:latin typeface="Garamond"/>
                <a:cs typeface="Garamond"/>
              </a:rPr>
              <a:t>Y</a:t>
            </a:r>
            <a:r>
              <a:rPr sz="2400" b="1" dirty="0">
                <a:latin typeface="Garamond"/>
                <a:cs typeface="Garamond"/>
              </a:rPr>
              <a:t>eme</a:t>
            </a:r>
            <a:endParaRPr sz="2400">
              <a:latin typeface="Garamond"/>
              <a:cs typeface="Garamond"/>
            </a:endParaRPr>
          </a:p>
          <a:p>
            <a:pPr marL="12700">
              <a:lnSpc>
                <a:spcPct val="100000"/>
              </a:lnSpc>
            </a:pPr>
            <a:r>
              <a:rPr sz="2400" b="1" dirty="0">
                <a:latin typeface="Garamond"/>
                <a:cs typeface="Garamond"/>
              </a:rPr>
              <a:t>B</a:t>
            </a:r>
            <a:r>
              <a:rPr sz="2400" b="1" spc="-10" dirty="0">
                <a:latin typeface="Garamond"/>
                <a:cs typeface="Garamond"/>
              </a:rPr>
              <a:t>o</a:t>
            </a:r>
            <a:r>
              <a:rPr sz="2400" b="1" spc="-15" dirty="0">
                <a:latin typeface="Garamond"/>
                <a:cs typeface="Garamond"/>
              </a:rPr>
              <a:t>zukl</a:t>
            </a:r>
            <a:r>
              <a:rPr sz="2400" b="1" spc="-25" dirty="0">
                <a:latin typeface="Garamond"/>
                <a:cs typeface="Garamond"/>
              </a:rPr>
              <a:t>u</a:t>
            </a:r>
            <a:r>
              <a:rPr sz="2400" b="1" dirty="0">
                <a:latin typeface="Garamond"/>
                <a:cs typeface="Garamond"/>
              </a:rPr>
              <a:t>kları</a:t>
            </a:r>
            <a:endParaRPr sz="2400">
              <a:latin typeface="Garamond"/>
              <a:cs typeface="Garamond"/>
            </a:endParaRPr>
          </a:p>
        </p:txBody>
      </p:sp>
      <p:sp>
        <p:nvSpPr>
          <p:cNvPr id="28" name="object 28"/>
          <p:cNvSpPr/>
          <p:nvPr/>
        </p:nvSpPr>
        <p:spPr>
          <a:xfrm>
            <a:off x="284988" y="4098035"/>
            <a:ext cx="2068068" cy="1001268"/>
          </a:xfrm>
          <a:prstGeom prst="rect">
            <a:avLst/>
          </a:prstGeom>
          <a:blipFill>
            <a:blip r:embed="rId11" cstate="print"/>
            <a:stretch>
              <a:fillRect/>
            </a:stretch>
          </a:blipFill>
        </p:spPr>
        <p:txBody>
          <a:bodyPr wrap="square" lIns="0" tIns="0" rIns="0" bIns="0" rtlCol="0"/>
          <a:lstStyle/>
          <a:p>
            <a:endParaRPr/>
          </a:p>
        </p:txBody>
      </p:sp>
      <p:sp>
        <p:nvSpPr>
          <p:cNvPr id="29" name="object 29"/>
          <p:cNvSpPr/>
          <p:nvPr/>
        </p:nvSpPr>
        <p:spPr>
          <a:xfrm>
            <a:off x="260604" y="4073652"/>
            <a:ext cx="2068068" cy="1001268"/>
          </a:xfrm>
          <a:prstGeom prst="rect">
            <a:avLst/>
          </a:prstGeom>
          <a:blipFill>
            <a:blip r:embed="rId12" cstate="print"/>
            <a:stretch>
              <a:fillRect/>
            </a:stretch>
          </a:blipFill>
        </p:spPr>
        <p:txBody>
          <a:bodyPr wrap="square" lIns="0" tIns="0" rIns="0" bIns="0" rtlCol="0"/>
          <a:lstStyle/>
          <a:p>
            <a:endParaRPr/>
          </a:p>
        </p:txBody>
      </p:sp>
      <p:sp>
        <p:nvSpPr>
          <p:cNvPr id="30" name="object 30"/>
          <p:cNvSpPr/>
          <p:nvPr/>
        </p:nvSpPr>
        <p:spPr>
          <a:xfrm>
            <a:off x="274320" y="4087367"/>
            <a:ext cx="2065020" cy="998219"/>
          </a:xfrm>
          <a:custGeom>
            <a:avLst/>
            <a:gdLst/>
            <a:ahLst/>
            <a:cxnLst/>
            <a:rect l="l" t="t" r="r" b="b"/>
            <a:pathLst>
              <a:path w="2065020" h="998220">
                <a:moveTo>
                  <a:pt x="1732787" y="0"/>
                </a:moveTo>
                <a:lnTo>
                  <a:pt x="332219" y="0"/>
                </a:lnTo>
                <a:lnTo>
                  <a:pt x="304973" y="1654"/>
                </a:lnTo>
                <a:lnTo>
                  <a:pt x="252385" y="14508"/>
                </a:lnTo>
                <a:lnTo>
                  <a:pt x="202907" y="39230"/>
                </a:lnTo>
                <a:lnTo>
                  <a:pt x="157223" y="74791"/>
                </a:lnTo>
                <a:lnTo>
                  <a:pt x="116016" y="120163"/>
                </a:lnTo>
                <a:lnTo>
                  <a:pt x="79973" y="174317"/>
                </a:lnTo>
                <a:lnTo>
                  <a:pt x="49775" y="236225"/>
                </a:lnTo>
                <a:lnTo>
                  <a:pt x="26108" y="304857"/>
                </a:lnTo>
                <a:lnTo>
                  <a:pt x="9655" y="379186"/>
                </a:lnTo>
                <a:lnTo>
                  <a:pt x="4348" y="418165"/>
                </a:lnTo>
                <a:lnTo>
                  <a:pt x="1101" y="458182"/>
                </a:lnTo>
                <a:lnTo>
                  <a:pt x="0" y="499109"/>
                </a:lnTo>
                <a:lnTo>
                  <a:pt x="1101" y="540037"/>
                </a:lnTo>
                <a:lnTo>
                  <a:pt x="4348" y="580054"/>
                </a:lnTo>
                <a:lnTo>
                  <a:pt x="9655" y="619033"/>
                </a:lnTo>
                <a:lnTo>
                  <a:pt x="16937" y="656845"/>
                </a:lnTo>
                <a:lnTo>
                  <a:pt x="37082" y="728454"/>
                </a:lnTo>
                <a:lnTo>
                  <a:pt x="64100" y="793853"/>
                </a:lnTo>
                <a:lnTo>
                  <a:pt x="97307" y="852012"/>
                </a:lnTo>
                <a:lnTo>
                  <a:pt x="136017" y="901904"/>
                </a:lnTo>
                <a:lnTo>
                  <a:pt x="179548" y="942499"/>
                </a:lnTo>
                <a:lnTo>
                  <a:pt x="227214" y="972769"/>
                </a:lnTo>
                <a:lnTo>
                  <a:pt x="278333" y="991685"/>
                </a:lnTo>
                <a:lnTo>
                  <a:pt x="332219" y="998219"/>
                </a:lnTo>
                <a:lnTo>
                  <a:pt x="1732787" y="998219"/>
                </a:lnTo>
                <a:lnTo>
                  <a:pt x="1786683" y="991685"/>
                </a:lnTo>
                <a:lnTo>
                  <a:pt x="1837808" y="972769"/>
                </a:lnTo>
                <a:lnTo>
                  <a:pt x="1885478" y="942499"/>
                </a:lnTo>
                <a:lnTo>
                  <a:pt x="1929010" y="901904"/>
                </a:lnTo>
                <a:lnTo>
                  <a:pt x="1967720" y="852012"/>
                </a:lnTo>
                <a:lnTo>
                  <a:pt x="2000925" y="793853"/>
                </a:lnTo>
                <a:lnTo>
                  <a:pt x="2027941" y="728454"/>
                </a:lnTo>
                <a:lnTo>
                  <a:pt x="2048084" y="656845"/>
                </a:lnTo>
                <a:lnTo>
                  <a:pt x="2055365" y="619033"/>
                </a:lnTo>
                <a:lnTo>
                  <a:pt x="2060672" y="580054"/>
                </a:lnTo>
                <a:lnTo>
                  <a:pt x="2063918" y="540037"/>
                </a:lnTo>
                <a:lnTo>
                  <a:pt x="2065019" y="499109"/>
                </a:lnTo>
                <a:lnTo>
                  <a:pt x="2063918" y="458182"/>
                </a:lnTo>
                <a:lnTo>
                  <a:pt x="2060672" y="418165"/>
                </a:lnTo>
                <a:lnTo>
                  <a:pt x="2055365" y="379186"/>
                </a:lnTo>
                <a:lnTo>
                  <a:pt x="2048084" y="341374"/>
                </a:lnTo>
                <a:lnTo>
                  <a:pt x="2027941" y="269765"/>
                </a:lnTo>
                <a:lnTo>
                  <a:pt x="2000925" y="204366"/>
                </a:lnTo>
                <a:lnTo>
                  <a:pt x="1967720" y="146207"/>
                </a:lnTo>
                <a:lnTo>
                  <a:pt x="1929010" y="96315"/>
                </a:lnTo>
                <a:lnTo>
                  <a:pt x="1885478" y="55720"/>
                </a:lnTo>
                <a:lnTo>
                  <a:pt x="1837808" y="25450"/>
                </a:lnTo>
                <a:lnTo>
                  <a:pt x="1786683" y="6534"/>
                </a:lnTo>
                <a:lnTo>
                  <a:pt x="1732787" y="0"/>
                </a:lnTo>
                <a:close/>
              </a:path>
            </a:pathLst>
          </a:custGeom>
          <a:solidFill>
            <a:srgbClr val="FFCC00"/>
          </a:solidFill>
        </p:spPr>
        <p:txBody>
          <a:bodyPr wrap="square" lIns="0" tIns="0" rIns="0" bIns="0" rtlCol="0"/>
          <a:lstStyle/>
          <a:p>
            <a:endParaRPr/>
          </a:p>
        </p:txBody>
      </p:sp>
      <p:sp>
        <p:nvSpPr>
          <p:cNvPr id="31" name="object 31"/>
          <p:cNvSpPr txBox="1"/>
          <p:nvPr/>
        </p:nvSpPr>
        <p:spPr>
          <a:xfrm>
            <a:off x="449989" y="4255953"/>
            <a:ext cx="1188720" cy="696595"/>
          </a:xfrm>
          <a:prstGeom prst="rect">
            <a:avLst/>
          </a:prstGeom>
        </p:spPr>
        <p:txBody>
          <a:bodyPr vert="horz" wrap="square" lIns="0" tIns="0" rIns="0" bIns="0" rtlCol="0">
            <a:spAutoFit/>
          </a:bodyPr>
          <a:lstStyle/>
          <a:p>
            <a:pPr marL="12700">
              <a:lnSpc>
                <a:spcPct val="100000"/>
              </a:lnSpc>
            </a:pPr>
            <a:r>
              <a:rPr sz="2400" b="1" dirty="0">
                <a:latin typeface="Garamond"/>
                <a:cs typeface="Garamond"/>
              </a:rPr>
              <a:t>D</a:t>
            </a:r>
            <a:r>
              <a:rPr sz="2400" b="1" spc="-10" dirty="0">
                <a:latin typeface="Garamond"/>
                <a:cs typeface="Garamond"/>
              </a:rPr>
              <a:t>ü</a:t>
            </a:r>
            <a:r>
              <a:rPr sz="2400" b="1" dirty="0">
                <a:latin typeface="Garamond"/>
                <a:cs typeface="Garamond"/>
              </a:rPr>
              <a:t>ş</a:t>
            </a:r>
            <a:r>
              <a:rPr sz="2400" b="1" spc="-10" dirty="0">
                <a:latin typeface="Garamond"/>
                <a:cs typeface="Garamond"/>
              </a:rPr>
              <a:t>ü</a:t>
            </a:r>
            <a:r>
              <a:rPr sz="2400" b="1" dirty="0">
                <a:latin typeface="Garamond"/>
                <a:cs typeface="Garamond"/>
              </a:rPr>
              <a:t>k</a:t>
            </a:r>
            <a:endParaRPr sz="2400">
              <a:latin typeface="Garamond"/>
              <a:cs typeface="Garamond"/>
            </a:endParaRPr>
          </a:p>
          <a:p>
            <a:pPr marL="12700">
              <a:lnSpc>
                <a:spcPct val="100000"/>
              </a:lnSpc>
            </a:pPr>
            <a:r>
              <a:rPr sz="2400" b="1" dirty="0">
                <a:latin typeface="Garamond"/>
                <a:cs typeface="Garamond"/>
              </a:rPr>
              <a:t>Öz</a:t>
            </a:r>
            <a:r>
              <a:rPr sz="2400" b="1" spc="-15" dirty="0">
                <a:latin typeface="Garamond"/>
                <a:cs typeface="Garamond"/>
              </a:rPr>
              <a:t>g</a:t>
            </a:r>
            <a:r>
              <a:rPr sz="2400" b="1" dirty="0">
                <a:latin typeface="Garamond"/>
                <a:cs typeface="Garamond"/>
              </a:rPr>
              <a:t>ü</a:t>
            </a:r>
            <a:r>
              <a:rPr sz="2400" b="1" spc="-40" dirty="0">
                <a:latin typeface="Garamond"/>
                <a:cs typeface="Garamond"/>
              </a:rPr>
              <a:t>v</a:t>
            </a:r>
            <a:r>
              <a:rPr sz="2400" b="1" dirty="0">
                <a:latin typeface="Garamond"/>
                <a:cs typeface="Garamond"/>
              </a:rPr>
              <a:t>en</a:t>
            </a:r>
            <a:endParaRPr sz="2400">
              <a:latin typeface="Garamond"/>
              <a:cs typeface="Garamond"/>
            </a:endParaRPr>
          </a:p>
        </p:txBody>
      </p:sp>
      <p:sp>
        <p:nvSpPr>
          <p:cNvPr id="32" name="object 32"/>
          <p:cNvSpPr/>
          <p:nvPr/>
        </p:nvSpPr>
        <p:spPr>
          <a:xfrm>
            <a:off x="2627376" y="3860291"/>
            <a:ext cx="1804415" cy="1085088"/>
          </a:xfrm>
          <a:prstGeom prst="rect">
            <a:avLst/>
          </a:prstGeom>
          <a:blipFill>
            <a:blip r:embed="rId13" cstate="print"/>
            <a:stretch>
              <a:fillRect/>
            </a:stretch>
          </a:blipFill>
        </p:spPr>
        <p:txBody>
          <a:bodyPr wrap="square" lIns="0" tIns="0" rIns="0" bIns="0" rtlCol="0"/>
          <a:lstStyle/>
          <a:p>
            <a:endParaRPr/>
          </a:p>
        </p:txBody>
      </p:sp>
      <p:sp>
        <p:nvSpPr>
          <p:cNvPr id="33" name="object 33"/>
          <p:cNvSpPr/>
          <p:nvPr/>
        </p:nvSpPr>
        <p:spPr>
          <a:xfrm>
            <a:off x="2602992" y="3835908"/>
            <a:ext cx="1804415" cy="1085088"/>
          </a:xfrm>
          <a:prstGeom prst="rect">
            <a:avLst/>
          </a:prstGeom>
          <a:blipFill>
            <a:blip r:embed="rId14" cstate="print"/>
            <a:stretch>
              <a:fillRect/>
            </a:stretch>
          </a:blipFill>
        </p:spPr>
        <p:txBody>
          <a:bodyPr wrap="square" lIns="0" tIns="0" rIns="0" bIns="0" rtlCol="0"/>
          <a:lstStyle/>
          <a:p>
            <a:endParaRPr/>
          </a:p>
        </p:txBody>
      </p:sp>
      <p:sp>
        <p:nvSpPr>
          <p:cNvPr id="34" name="object 34"/>
          <p:cNvSpPr/>
          <p:nvPr/>
        </p:nvSpPr>
        <p:spPr>
          <a:xfrm>
            <a:off x="2629661" y="3862578"/>
            <a:ext cx="1775460" cy="1056640"/>
          </a:xfrm>
          <a:custGeom>
            <a:avLst/>
            <a:gdLst/>
            <a:ahLst/>
            <a:cxnLst/>
            <a:rect l="l" t="t" r="r" b="b"/>
            <a:pathLst>
              <a:path w="1775460" h="1056639">
                <a:moveTo>
                  <a:pt x="1489831" y="0"/>
                </a:moveTo>
                <a:lnTo>
                  <a:pt x="285618" y="0"/>
                </a:lnTo>
                <a:lnTo>
                  <a:pt x="262194" y="1750"/>
                </a:lnTo>
                <a:lnTo>
                  <a:pt x="216984" y="15349"/>
                </a:lnTo>
                <a:lnTo>
                  <a:pt x="174446" y="41504"/>
                </a:lnTo>
                <a:lnTo>
                  <a:pt x="135171" y="79127"/>
                </a:lnTo>
                <a:lnTo>
                  <a:pt x="99744" y="127130"/>
                </a:lnTo>
                <a:lnTo>
                  <a:pt x="68756" y="184425"/>
                </a:lnTo>
                <a:lnTo>
                  <a:pt x="42794" y="249924"/>
                </a:lnTo>
                <a:lnTo>
                  <a:pt x="22446" y="322538"/>
                </a:lnTo>
                <a:lnTo>
                  <a:pt x="14561" y="361174"/>
                </a:lnTo>
                <a:lnTo>
                  <a:pt x="8301" y="401180"/>
                </a:lnTo>
                <a:lnTo>
                  <a:pt x="3738" y="442422"/>
                </a:lnTo>
                <a:lnTo>
                  <a:pt x="946" y="484762"/>
                </a:lnTo>
                <a:lnTo>
                  <a:pt x="0" y="528065"/>
                </a:lnTo>
                <a:lnTo>
                  <a:pt x="946" y="571369"/>
                </a:lnTo>
                <a:lnTo>
                  <a:pt x="3738" y="613709"/>
                </a:lnTo>
                <a:lnTo>
                  <a:pt x="8301" y="654951"/>
                </a:lnTo>
                <a:lnTo>
                  <a:pt x="14561" y="694957"/>
                </a:lnTo>
                <a:lnTo>
                  <a:pt x="22446" y="733593"/>
                </a:lnTo>
                <a:lnTo>
                  <a:pt x="31881" y="770722"/>
                </a:lnTo>
                <a:lnTo>
                  <a:pt x="55110" y="839914"/>
                </a:lnTo>
                <a:lnTo>
                  <a:pt x="83659" y="901447"/>
                </a:lnTo>
                <a:lnTo>
                  <a:pt x="116939" y="954232"/>
                </a:lnTo>
                <a:lnTo>
                  <a:pt x="154364" y="997181"/>
                </a:lnTo>
                <a:lnTo>
                  <a:pt x="195344" y="1029206"/>
                </a:lnTo>
                <a:lnTo>
                  <a:pt x="239292" y="1049219"/>
                </a:lnTo>
                <a:lnTo>
                  <a:pt x="285618" y="1056131"/>
                </a:lnTo>
                <a:lnTo>
                  <a:pt x="1489831" y="1056131"/>
                </a:lnTo>
                <a:lnTo>
                  <a:pt x="1536158" y="1049219"/>
                </a:lnTo>
                <a:lnTo>
                  <a:pt x="1580107" y="1029206"/>
                </a:lnTo>
                <a:lnTo>
                  <a:pt x="1621088" y="997181"/>
                </a:lnTo>
                <a:lnTo>
                  <a:pt x="1658514" y="954232"/>
                </a:lnTo>
                <a:lnTo>
                  <a:pt x="1691796" y="901447"/>
                </a:lnTo>
                <a:lnTo>
                  <a:pt x="1720346" y="839914"/>
                </a:lnTo>
                <a:lnTo>
                  <a:pt x="1743576" y="770722"/>
                </a:lnTo>
                <a:lnTo>
                  <a:pt x="1753011" y="733593"/>
                </a:lnTo>
                <a:lnTo>
                  <a:pt x="1760897" y="694957"/>
                </a:lnTo>
                <a:lnTo>
                  <a:pt x="1767158" y="654951"/>
                </a:lnTo>
                <a:lnTo>
                  <a:pt x="1771721" y="613709"/>
                </a:lnTo>
                <a:lnTo>
                  <a:pt x="1774513" y="571369"/>
                </a:lnTo>
                <a:lnTo>
                  <a:pt x="1775459" y="528065"/>
                </a:lnTo>
                <a:lnTo>
                  <a:pt x="1774513" y="484762"/>
                </a:lnTo>
                <a:lnTo>
                  <a:pt x="1771721" y="442422"/>
                </a:lnTo>
                <a:lnTo>
                  <a:pt x="1767158" y="401180"/>
                </a:lnTo>
                <a:lnTo>
                  <a:pt x="1760897" y="361174"/>
                </a:lnTo>
                <a:lnTo>
                  <a:pt x="1753011" y="322538"/>
                </a:lnTo>
                <a:lnTo>
                  <a:pt x="1743576" y="285409"/>
                </a:lnTo>
                <a:lnTo>
                  <a:pt x="1720346" y="216217"/>
                </a:lnTo>
                <a:lnTo>
                  <a:pt x="1691796" y="154684"/>
                </a:lnTo>
                <a:lnTo>
                  <a:pt x="1658514" y="101899"/>
                </a:lnTo>
                <a:lnTo>
                  <a:pt x="1621088" y="58950"/>
                </a:lnTo>
                <a:lnTo>
                  <a:pt x="1580107" y="26925"/>
                </a:lnTo>
                <a:lnTo>
                  <a:pt x="1536158" y="6912"/>
                </a:lnTo>
                <a:lnTo>
                  <a:pt x="1489831" y="0"/>
                </a:lnTo>
                <a:close/>
              </a:path>
            </a:pathLst>
          </a:custGeom>
          <a:solidFill>
            <a:srgbClr val="FF9800"/>
          </a:solidFill>
        </p:spPr>
        <p:txBody>
          <a:bodyPr wrap="square" lIns="0" tIns="0" rIns="0" bIns="0" rtlCol="0"/>
          <a:lstStyle/>
          <a:p>
            <a:endParaRPr/>
          </a:p>
        </p:txBody>
      </p:sp>
      <p:sp>
        <p:nvSpPr>
          <p:cNvPr id="35" name="object 35"/>
          <p:cNvSpPr/>
          <p:nvPr/>
        </p:nvSpPr>
        <p:spPr>
          <a:xfrm>
            <a:off x="2629661" y="3862578"/>
            <a:ext cx="1775460" cy="1056640"/>
          </a:xfrm>
          <a:custGeom>
            <a:avLst/>
            <a:gdLst/>
            <a:ahLst/>
            <a:cxnLst/>
            <a:rect l="l" t="t" r="r" b="b"/>
            <a:pathLst>
              <a:path w="1775460" h="1056639">
                <a:moveTo>
                  <a:pt x="285618" y="0"/>
                </a:moveTo>
                <a:lnTo>
                  <a:pt x="1489831" y="0"/>
                </a:lnTo>
                <a:lnTo>
                  <a:pt x="1513255" y="1750"/>
                </a:lnTo>
                <a:lnTo>
                  <a:pt x="1558467" y="15349"/>
                </a:lnTo>
                <a:lnTo>
                  <a:pt x="1601005" y="41504"/>
                </a:lnTo>
                <a:lnTo>
                  <a:pt x="1640282" y="79127"/>
                </a:lnTo>
                <a:lnTo>
                  <a:pt x="1675709" y="127130"/>
                </a:lnTo>
                <a:lnTo>
                  <a:pt x="1706699" y="184425"/>
                </a:lnTo>
                <a:lnTo>
                  <a:pt x="1732662" y="249924"/>
                </a:lnTo>
                <a:lnTo>
                  <a:pt x="1753011" y="322538"/>
                </a:lnTo>
                <a:lnTo>
                  <a:pt x="1760897" y="361174"/>
                </a:lnTo>
                <a:lnTo>
                  <a:pt x="1767158" y="401180"/>
                </a:lnTo>
                <a:lnTo>
                  <a:pt x="1771721" y="442422"/>
                </a:lnTo>
                <a:lnTo>
                  <a:pt x="1774513" y="484762"/>
                </a:lnTo>
                <a:lnTo>
                  <a:pt x="1775459" y="528065"/>
                </a:lnTo>
                <a:lnTo>
                  <a:pt x="1774513" y="571369"/>
                </a:lnTo>
                <a:lnTo>
                  <a:pt x="1771721" y="613709"/>
                </a:lnTo>
                <a:lnTo>
                  <a:pt x="1767158" y="654951"/>
                </a:lnTo>
                <a:lnTo>
                  <a:pt x="1760897" y="694957"/>
                </a:lnTo>
                <a:lnTo>
                  <a:pt x="1753011" y="733593"/>
                </a:lnTo>
                <a:lnTo>
                  <a:pt x="1743576" y="770722"/>
                </a:lnTo>
                <a:lnTo>
                  <a:pt x="1720346" y="839914"/>
                </a:lnTo>
                <a:lnTo>
                  <a:pt x="1691796" y="901447"/>
                </a:lnTo>
                <a:lnTo>
                  <a:pt x="1658514" y="954232"/>
                </a:lnTo>
                <a:lnTo>
                  <a:pt x="1621088" y="997181"/>
                </a:lnTo>
                <a:lnTo>
                  <a:pt x="1580107" y="1029206"/>
                </a:lnTo>
                <a:lnTo>
                  <a:pt x="1536158" y="1049219"/>
                </a:lnTo>
                <a:lnTo>
                  <a:pt x="1489831" y="1056131"/>
                </a:lnTo>
                <a:lnTo>
                  <a:pt x="285618" y="1056131"/>
                </a:lnTo>
                <a:lnTo>
                  <a:pt x="239292" y="1049219"/>
                </a:lnTo>
                <a:lnTo>
                  <a:pt x="195344" y="1029206"/>
                </a:lnTo>
                <a:lnTo>
                  <a:pt x="154364" y="997181"/>
                </a:lnTo>
                <a:lnTo>
                  <a:pt x="116939" y="954232"/>
                </a:lnTo>
                <a:lnTo>
                  <a:pt x="83659" y="901447"/>
                </a:lnTo>
                <a:lnTo>
                  <a:pt x="55110" y="839914"/>
                </a:lnTo>
                <a:lnTo>
                  <a:pt x="31881" y="770722"/>
                </a:lnTo>
                <a:lnTo>
                  <a:pt x="22446" y="733593"/>
                </a:lnTo>
                <a:lnTo>
                  <a:pt x="14561" y="694957"/>
                </a:lnTo>
                <a:lnTo>
                  <a:pt x="8301" y="654951"/>
                </a:lnTo>
                <a:lnTo>
                  <a:pt x="3738" y="613709"/>
                </a:lnTo>
                <a:lnTo>
                  <a:pt x="946" y="571369"/>
                </a:lnTo>
                <a:lnTo>
                  <a:pt x="0" y="528065"/>
                </a:lnTo>
                <a:lnTo>
                  <a:pt x="946" y="484762"/>
                </a:lnTo>
                <a:lnTo>
                  <a:pt x="3738" y="442422"/>
                </a:lnTo>
                <a:lnTo>
                  <a:pt x="8301" y="401180"/>
                </a:lnTo>
                <a:lnTo>
                  <a:pt x="14561" y="361174"/>
                </a:lnTo>
                <a:lnTo>
                  <a:pt x="22446" y="322538"/>
                </a:lnTo>
                <a:lnTo>
                  <a:pt x="31881" y="285409"/>
                </a:lnTo>
                <a:lnTo>
                  <a:pt x="55110" y="216217"/>
                </a:lnTo>
                <a:lnTo>
                  <a:pt x="83659" y="154684"/>
                </a:lnTo>
                <a:lnTo>
                  <a:pt x="116939" y="101899"/>
                </a:lnTo>
                <a:lnTo>
                  <a:pt x="154364" y="58950"/>
                </a:lnTo>
                <a:lnTo>
                  <a:pt x="195344" y="26925"/>
                </a:lnTo>
                <a:lnTo>
                  <a:pt x="239292" y="6912"/>
                </a:lnTo>
                <a:lnTo>
                  <a:pt x="285618" y="0"/>
                </a:lnTo>
                <a:close/>
              </a:path>
            </a:pathLst>
          </a:custGeom>
          <a:ln w="25907">
            <a:solidFill>
              <a:srgbClr val="FF9800"/>
            </a:solidFill>
          </a:ln>
        </p:spPr>
        <p:txBody>
          <a:bodyPr wrap="square" lIns="0" tIns="0" rIns="0" bIns="0" rtlCol="0"/>
          <a:lstStyle/>
          <a:p>
            <a:endParaRPr/>
          </a:p>
        </p:txBody>
      </p:sp>
      <p:sp>
        <p:nvSpPr>
          <p:cNvPr id="36" name="object 36"/>
          <p:cNvSpPr txBox="1"/>
          <p:nvPr/>
        </p:nvSpPr>
        <p:spPr>
          <a:xfrm>
            <a:off x="2792351" y="3959580"/>
            <a:ext cx="1283335" cy="889635"/>
          </a:xfrm>
          <a:prstGeom prst="rect">
            <a:avLst/>
          </a:prstGeom>
        </p:spPr>
        <p:txBody>
          <a:bodyPr vert="horz" wrap="square" lIns="0" tIns="0" rIns="0" bIns="0" rtlCol="0">
            <a:spAutoFit/>
          </a:bodyPr>
          <a:lstStyle/>
          <a:p>
            <a:pPr marL="12700" marR="5080">
              <a:lnSpc>
                <a:spcPct val="100000"/>
              </a:lnSpc>
            </a:pPr>
            <a:r>
              <a:rPr sz="2000" b="1" dirty="0">
                <a:latin typeface="Garamond"/>
                <a:cs typeface="Garamond"/>
              </a:rPr>
              <a:t>Ha</a:t>
            </a:r>
            <a:r>
              <a:rPr sz="2000" b="1" spc="10" dirty="0">
                <a:latin typeface="Garamond"/>
                <a:cs typeface="Garamond"/>
              </a:rPr>
              <a:t>r</a:t>
            </a:r>
            <a:r>
              <a:rPr sz="2000" b="1" dirty="0">
                <a:latin typeface="Garamond"/>
                <a:cs typeface="Garamond"/>
              </a:rPr>
              <a:t>e</a:t>
            </a:r>
            <a:r>
              <a:rPr sz="2000" b="1" spc="-40" dirty="0">
                <a:latin typeface="Garamond"/>
                <a:cs typeface="Garamond"/>
              </a:rPr>
              <a:t>k</a:t>
            </a:r>
            <a:r>
              <a:rPr sz="2000" b="1" dirty="0">
                <a:latin typeface="Garamond"/>
                <a:cs typeface="Garamond"/>
              </a:rPr>
              <a:t>e</a:t>
            </a:r>
            <a:r>
              <a:rPr sz="2000" b="1" spc="-10" dirty="0">
                <a:latin typeface="Garamond"/>
                <a:cs typeface="Garamond"/>
              </a:rPr>
              <a:t>t</a:t>
            </a:r>
            <a:r>
              <a:rPr sz="2000" b="1" dirty="0">
                <a:latin typeface="Garamond"/>
                <a:cs typeface="Garamond"/>
              </a:rPr>
              <a:t>te</a:t>
            </a:r>
            <a:r>
              <a:rPr sz="2000" b="1" dirty="0">
                <a:latin typeface="Times New Roman"/>
                <a:cs typeface="Times New Roman"/>
              </a:rPr>
              <a:t> </a:t>
            </a:r>
            <a:r>
              <a:rPr sz="2000" b="1" spc="-5" dirty="0">
                <a:latin typeface="Garamond"/>
                <a:cs typeface="Garamond"/>
              </a:rPr>
              <a:t>Bu</a:t>
            </a:r>
            <a:r>
              <a:rPr sz="2000" b="1" spc="-10" dirty="0">
                <a:latin typeface="Garamond"/>
                <a:cs typeface="Garamond"/>
              </a:rPr>
              <a:t>l</a:t>
            </a:r>
            <a:r>
              <a:rPr sz="2000" b="1" spc="-5" dirty="0">
                <a:latin typeface="Garamond"/>
                <a:cs typeface="Garamond"/>
              </a:rPr>
              <a:t>unmada</a:t>
            </a:r>
            <a:r>
              <a:rPr sz="2000" b="1" spc="-5" dirty="0">
                <a:latin typeface="Times New Roman"/>
                <a:cs typeface="Times New Roman"/>
              </a:rPr>
              <a:t> </a:t>
            </a:r>
            <a:r>
              <a:rPr sz="2000" b="1" spc="-165" dirty="0">
                <a:latin typeface="Garamond"/>
                <a:cs typeface="Garamond"/>
              </a:rPr>
              <a:t>Y</a:t>
            </a:r>
            <a:r>
              <a:rPr sz="2000" b="1" dirty="0">
                <a:latin typeface="Garamond"/>
                <a:cs typeface="Garamond"/>
              </a:rPr>
              <a:t>e</a:t>
            </a:r>
            <a:r>
              <a:rPr sz="2000" b="1" spc="-10" dirty="0">
                <a:latin typeface="Garamond"/>
                <a:cs typeface="Garamond"/>
              </a:rPr>
              <a:t>t</a:t>
            </a:r>
            <a:r>
              <a:rPr sz="2000" b="1" dirty="0">
                <a:latin typeface="Garamond"/>
                <a:cs typeface="Garamond"/>
              </a:rPr>
              <a:t>e</a:t>
            </a:r>
            <a:r>
              <a:rPr sz="2000" b="1" spc="20" dirty="0">
                <a:latin typeface="Garamond"/>
                <a:cs typeface="Garamond"/>
              </a:rPr>
              <a:t>r</a:t>
            </a:r>
            <a:r>
              <a:rPr sz="2000" b="1" dirty="0">
                <a:latin typeface="Garamond"/>
                <a:cs typeface="Garamond"/>
              </a:rPr>
              <a:t>sizlik</a:t>
            </a:r>
            <a:endParaRPr sz="2000">
              <a:latin typeface="Garamond"/>
              <a:cs typeface="Garamond"/>
            </a:endParaRPr>
          </a:p>
        </p:txBody>
      </p:sp>
      <p:sp>
        <p:nvSpPr>
          <p:cNvPr id="37" name="object 37"/>
          <p:cNvSpPr/>
          <p:nvPr/>
        </p:nvSpPr>
        <p:spPr>
          <a:xfrm>
            <a:off x="6310884" y="5413247"/>
            <a:ext cx="2068068" cy="999744"/>
          </a:xfrm>
          <a:prstGeom prst="rect">
            <a:avLst/>
          </a:prstGeom>
          <a:blipFill>
            <a:blip r:embed="rId11" cstate="print"/>
            <a:stretch>
              <a:fillRect/>
            </a:stretch>
          </a:blipFill>
        </p:spPr>
        <p:txBody>
          <a:bodyPr wrap="square" lIns="0" tIns="0" rIns="0" bIns="0" rtlCol="0"/>
          <a:lstStyle/>
          <a:p>
            <a:endParaRPr/>
          </a:p>
        </p:txBody>
      </p:sp>
      <p:sp>
        <p:nvSpPr>
          <p:cNvPr id="38" name="object 38"/>
          <p:cNvSpPr/>
          <p:nvPr/>
        </p:nvSpPr>
        <p:spPr>
          <a:xfrm>
            <a:off x="6286500" y="5388864"/>
            <a:ext cx="2068068" cy="999744"/>
          </a:xfrm>
          <a:prstGeom prst="rect">
            <a:avLst/>
          </a:prstGeom>
          <a:blipFill>
            <a:blip r:embed="rId12" cstate="print"/>
            <a:stretch>
              <a:fillRect/>
            </a:stretch>
          </a:blipFill>
        </p:spPr>
        <p:txBody>
          <a:bodyPr wrap="square" lIns="0" tIns="0" rIns="0" bIns="0" rtlCol="0"/>
          <a:lstStyle/>
          <a:p>
            <a:endParaRPr/>
          </a:p>
        </p:txBody>
      </p:sp>
      <p:sp>
        <p:nvSpPr>
          <p:cNvPr id="39" name="object 39"/>
          <p:cNvSpPr/>
          <p:nvPr/>
        </p:nvSpPr>
        <p:spPr>
          <a:xfrm>
            <a:off x="6300215" y="5402579"/>
            <a:ext cx="2065020" cy="996950"/>
          </a:xfrm>
          <a:custGeom>
            <a:avLst/>
            <a:gdLst/>
            <a:ahLst/>
            <a:cxnLst/>
            <a:rect l="l" t="t" r="r" b="b"/>
            <a:pathLst>
              <a:path w="2065020" h="996950">
                <a:moveTo>
                  <a:pt x="1732787" y="0"/>
                </a:moveTo>
                <a:lnTo>
                  <a:pt x="332231" y="0"/>
                </a:lnTo>
                <a:lnTo>
                  <a:pt x="304979" y="1651"/>
                </a:lnTo>
                <a:lnTo>
                  <a:pt x="252381" y="14482"/>
                </a:lnTo>
                <a:lnTo>
                  <a:pt x="202898" y="39161"/>
                </a:lnTo>
                <a:lnTo>
                  <a:pt x="157211" y="74662"/>
                </a:lnTo>
                <a:lnTo>
                  <a:pt x="116005" y="119958"/>
                </a:lnTo>
                <a:lnTo>
                  <a:pt x="79963" y="174025"/>
                </a:lnTo>
                <a:lnTo>
                  <a:pt x="49768" y="235836"/>
                </a:lnTo>
                <a:lnTo>
                  <a:pt x="26103" y="304365"/>
                </a:lnTo>
                <a:lnTo>
                  <a:pt x="9653" y="378586"/>
                </a:lnTo>
                <a:lnTo>
                  <a:pt x="4347" y="417511"/>
                </a:lnTo>
                <a:lnTo>
                  <a:pt x="1101" y="457474"/>
                </a:lnTo>
                <a:lnTo>
                  <a:pt x="0" y="498347"/>
                </a:lnTo>
                <a:lnTo>
                  <a:pt x="1101" y="539221"/>
                </a:lnTo>
                <a:lnTo>
                  <a:pt x="4347" y="579184"/>
                </a:lnTo>
                <a:lnTo>
                  <a:pt x="9653" y="618109"/>
                </a:lnTo>
                <a:lnTo>
                  <a:pt x="16934" y="655867"/>
                </a:lnTo>
                <a:lnTo>
                  <a:pt x="37076" y="727370"/>
                </a:lnTo>
                <a:lnTo>
                  <a:pt x="64091" y="792669"/>
                </a:lnTo>
                <a:lnTo>
                  <a:pt x="97295" y="850736"/>
                </a:lnTo>
                <a:lnTo>
                  <a:pt x="136005" y="900545"/>
                </a:lnTo>
                <a:lnTo>
                  <a:pt x="179537" y="941072"/>
                </a:lnTo>
                <a:lnTo>
                  <a:pt x="227208" y="971290"/>
                </a:lnTo>
                <a:lnTo>
                  <a:pt x="278334" y="990173"/>
                </a:lnTo>
                <a:lnTo>
                  <a:pt x="332231" y="996695"/>
                </a:lnTo>
                <a:lnTo>
                  <a:pt x="1732787" y="996695"/>
                </a:lnTo>
                <a:lnTo>
                  <a:pt x="1786685" y="990173"/>
                </a:lnTo>
                <a:lnTo>
                  <a:pt x="1837811" y="971290"/>
                </a:lnTo>
                <a:lnTo>
                  <a:pt x="1885482" y="941072"/>
                </a:lnTo>
                <a:lnTo>
                  <a:pt x="1929014" y="900545"/>
                </a:lnTo>
                <a:lnTo>
                  <a:pt x="1967723" y="850736"/>
                </a:lnTo>
                <a:lnTo>
                  <a:pt x="2000928" y="792669"/>
                </a:lnTo>
                <a:lnTo>
                  <a:pt x="2027943" y="727370"/>
                </a:lnTo>
                <a:lnTo>
                  <a:pt x="2048085" y="655867"/>
                </a:lnTo>
                <a:lnTo>
                  <a:pt x="2055366" y="618109"/>
                </a:lnTo>
                <a:lnTo>
                  <a:pt x="2060672" y="579184"/>
                </a:lnTo>
                <a:lnTo>
                  <a:pt x="2063918" y="539221"/>
                </a:lnTo>
                <a:lnTo>
                  <a:pt x="2065019" y="498347"/>
                </a:lnTo>
                <a:lnTo>
                  <a:pt x="2063918" y="457474"/>
                </a:lnTo>
                <a:lnTo>
                  <a:pt x="2060672" y="417511"/>
                </a:lnTo>
                <a:lnTo>
                  <a:pt x="2055366" y="378586"/>
                </a:lnTo>
                <a:lnTo>
                  <a:pt x="2048085" y="340828"/>
                </a:lnTo>
                <a:lnTo>
                  <a:pt x="2027943" y="269325"/>
                </a:lnTo>
                <a:lnTo>
                  <a:pt x="2000928" y="204026"/>
                </a:lnTo>
                <a:lnTo>
                  <a:pt x="1967723" y="145959"/>
                </a:lnTo>
                <a:lnTo>
                  <a:pt x="1929014" y="96150"/>
                </a:lnTo>
                <a:lnTo>
                  <a:pt x="1885482" y="55623"/>
                </a:lnTo>
                <a:lnTo>
                  <a:pt x="1837811" y="25405"/>
                </a:lnTo>
                <a:lnTo>
                  <a:pt x="1786685" y="6522"/>
                </a:lnTo>
                <a:lnTo>
                  <a:pt x="1732787" y="0"/>
                </a:lnTo>
                <a:close/>
              </a:path>
            </a:pathLst>
          </a:custGeom>
          <a:solidFill>
            <a:srgbClr val="FFCC00"/>
          </a:solidFill>
        </p:spPr>
        <p:txBody>
          <a:bodyPr wrap="square" lIns="0" tIns="0" rIns="0" bIns="0" rtlCol="0"/>
          <a:lstStyle/>
          <a:p>
            <a:endParaRPr/>
          </a:p>
        </p:txBody>
      </p:sp>
      <p:sp>
        <p:nvSpPr>
          <p:cNvPr id="40" name="object 40"/>
          <p:cNvSpPr txBox="1"/>
          <p:nvPr/>
        </p:nvSpPr>
        <p:spPr>
          <a:xfrm>
            <a:off x="6477386" y="5570304"/>
            <a:ext cx="1464945" cy="695960"/>
          </a:xfrm>
          <a:prstGeom prst="rect">
            <a:avLst/>
          </a:prstGeom>
        </p:spPr>
        <p:txBody>
          <a:bodyPr vert="horz" wrap="square" lIns="0" tIns="0" rIns="0" bIns="0" rtlCol="0">
            <a:spAutoFit/>
          </a:bodyPr>
          <a:lstStyle/>
          <a:p>
            <a:pPr marL="12700">
              <a:lnSpc>
                <a:spcPct val="100000"/>
              </a:lnSpc>
            </a:pPr>
            <a:r>
              <a:rPr sz="2400" b="1" spc="-20" dirty="0">
                <a:latin typeface="Garamond"/>
                <a:cs typeface="Garamond"/>
              </a:rPr>
              <a:t>Ma</a:t>
            </a:r>
            <a:r>
              <a:rPr sz="2400" b="1" spc="-25" dirty="0">
                <a:latin typeface="Garamond"/>
                <a:cs typeface="Garamond"/>
              </a:rPr>
              <a:t>d</a:t>
            </a:r>
            <a:r>
              <a:rPr sz="2400" b="1" spc="-20" dirty="0">
                <a:latin typeface="Garamond"/>
                <a:cs typeface="Garamond"/>
              </a:rPr>
              <a:t>de</a:t>
            </a:r>
            <a:endParaRPr sz="2400">
              <a:latin typeface="Garamond"/>
              <a:cs typeface="Garamond"/>
            </a:endParaRPr>
          </a:p>
          <a:p>
            <a:pPr marL="12700">
              <a:lnSpc>
                <a:spcPct val="100000"/>
              </a:lnSpc>
            </a:pPr>
            <a:r>
              <a:rPr sz="2400" b="1" dirty="0">
                <a:latin typeface="Garamond"/>
                <a:cs typeface="Garamond"/>
              </a:rPr>
              <a:t>Ba</a:t>
            </a:r>
            <a:r>
              <a:rPr sz="2400" b="1" spc="-10" dirty="0">
                <a:latin typeface="Garamond"/>
                <a:cs typeface="Garamond"/>
              </a:rPr>
              <a:t>ğ</a:t>
            </a:r>
            <a:r>
              <a:rPr sz="2400" b="1" dirty="0">
                <a:latin typeface="Garamond"/>
                <a:cs typeface="Garamond"/>
              </a:rPr>
              <a:t>ımlılı</a:t>
            </a:r>
            <a:r>
              <a:rPr sz="2400" b="1" spc="-10" dirty="0">
                <a:latin typeface="Garamond"/>
                <a:cs typeface="Garamond"/>
              </a:rPr>
              <a:t>ğ</a:t>
            </a:r>
            <a:r>
              <a:rPr sz="2400" b="1" dirty="0">
                <a:latin typeface="Garamond"/>
                <a:cs typeface="Garamond"/>
              </a:rPr>
              <a:t>ı</a:t>
            </a:r>
            <a:endParaRPr sz="2400">
              <a:latin typeface="Garamond"/>
              <a:cs typeface="Garamond"/>
            </a:endParaRPr>
          </a:p>
        </p:txBody>
      </p:sp>
      <p:sp>
        <p:nvSpPr>
          <p:cNvPr id="41" name="object 41"/>
          <p:cNvSpPr/>
          <p:nvPr/>
        </p:nvSpPr>
        <p:spPr>
          <a:xfrm>
            <a:off x="3232404" y="5414771"/>
            <a:ext cx="2682240" cy="998219"/>
          </a:xfrm>
          <a:prstGeom prst="rect">
            <a:avLst/>
          </a:prstGeom>
          <a:blipFill>
            <a:blip r:embed="rId15" cstate="print"/>
            <a:stretch>
              <a:fillRect/>
            </a:stretch>
          </a:blipFill>
        </p:spPr>
        <p:txBody>
          <a:bodyPr wrap="square" lIns="0" tIns="0" rIns="0" bIns="0" rtlCol="0"/>
          <a:lstStyle/>
          <a:p>
            <a:endParaRPr/>
          </a:p>
        </p:txBody>
      </p:sp>
      <p:sp>
        <p:nvSpPr>
          <p:cNvPr id="42" name="object 42"/>
          <p:cNvSpPr/>
          <p:nvPr/>
        </p:nvSpPr>
        <p:spPr>
          <a:xfrm>
            <a:off x="3208020" y="5390388"/>
            <a:ext cx="2682239" cy="998219"/>
          </a:xfrm>
          <a:prstGeom prst="rect">
            <a:avLst/>
          </a:prstGeom>
          <a:blipFill>
            <a:blip r:embed="rId16" cstate="print"/>
            <a:stretch>
              <a:fillRect/>
            </a:stretch>
          </a:blipFill>
        </p:spPr>
        <p:txBody>
          <a:bodyPr wrap="square" lIns="0" tIns="0" rIns="0" bIns="0" rtlCol="0"/>
          <a:lstStyle/>
          <a:p>
            <a:endParaRPr/>
          </a:p>
        </p:txBody>
      </p:sp>
      <p:sp>
        <p:nvSpPr>
          <p:cNvPr id="43" name="object 43"/>
          <p:cNvSpPr/>
          <p:nvPr/>
        </p:nvSpPr>
        <p:spPr>
          <a:xfrm>
            <a:off x="3221735" y="5404103"/>
            <a:ext cx="2679700" cy="995680"/>
          </a:xfrm>
          <a:custGeom>
            <a:avLst/>
            <a:gdLst/>
            <a:ahLst/>
            <a:cxnLst/>
            <a:rect l="l" t="t" r="r" b="b"/>
            <a:pathLst>
              <a:path w="2679700" h="995679">
                <a:moveTo>
                  <a:pt x="2248143" y="0"/>
                </a:moveTo>
                <a:lnTo>
                  <a:pt x="431048" y="0"/>
                </a:lnTo>
                <a:lnTo>
                  <a:pt x="395701" y="1649"/>
                </a:lnTo>
                <a:lnTo>
                  <a:pt x="327476" y="14460"/>
                </a:lnTo>
                <a:lnTo>
                  <a:pt x="263282" y="39101"/>
                </a:lnTo>
                <a:lnTo>
                  <a:pt x="204009" y="74547"/>
                </a:lnTo>
                <a:lnTo>
                  <a:pt x="150544" y="119774"/>
                </a:lnTo>
                <a:lnTo>
                  <a:pt x="103775" y="173757"/>
                </a:lnTo>
                <a:lnTo>
                  <a:pt x="64591" y="235474"/>
                </a:lnTo>
                <a:lnTo>
                  <a:pt x="33879" y="303898"/>
                </a:lnTo>
                <a:lnTo>
                  <a:pt x="21979" y="340306"/>
                </a:lnTo>
                <a:lnTo>
                  <a:pt x="12529" y="378006"/>
                </a:lnTo>
                <a:lnTo>
                  <a:pt x="5642" y="416872"/>
                </a:lnTo>
                <a:lnTo>
                  <a:pt x="1429" y="456774"/>
                </a:lnTo>
                <a:lnTo>
                  <a:pt x="0" y="497585"/>
                </a:lnTo>
                <a:lnTo>
                  <a:pt x="1429" y="538397"/>
                </a:lnTo>
                <a:lnTo>
                  <a:pt x="5642" y="578299"/>
                </a:lnTo>
                <a:lnTo>
                  <a:pt x="12529" y="617165"/>
                </a:lnTo>
                <a:lnTo>
                  <a:pt x="21979" y="654865"/>
                </a:lnTo>
                <a:lnTo>
                  <a:pt x="33879" y="691273"/>
                </a:lnTo>
                <a:lnTo>
                  <a:pt x="64591" y="759697"/>
                </a:lnTo>
                <a:lnTo>
                  <a:pt x="103775" y="821413"/>
                </a:lnTo>
                <a:lnTo>
                  <a:pt x="150544" y="875397"/>
                </a:lnTo>
                <a:lnTo>
                  <a:pt x="204009" y="920624"/>
                </a:lnTo>
                <a:lnTo>
                  <a:pt x="263282" y="956070"/>
                </a:lnTo>
                <a:lnTo>
                  <a:pt x="327476" y="980711"/>
                </a:lnTo>
                <a:lnTo>
                  <a:pt x="395701" y="993522"/>
                </a:lnTo>
                <a:lnTo>
                  <a:pt x="431048" y="995171"/>
                </a:lnTo>
                <a:lnTo>
                  <a:pt x="2248143" y="995171"/>
                </a:lnTo>
                <a:lnTo>
                  <a:pt x="2318051" y="988659"/>
                </a:lnTo>
                <a:lnTo>
                  <a:pt x="2384371" y="969805"/>
                </a:lnTo>
                <a:lnTo>
                  <a:pt x="2446216" y="939634"/>
                </a:lnTo>
                <a:lnTo>
                  <a:pt x="2502696" y="899169"/>
                </a:lnTo>
                <a:lnTo>
                  <a:pt x="2552924" y="849436"/>
                </a:lnTo>
                <a:lnTo>
                  <a:pt x="2596012" y="791458"/>
                </a:lnTo>
                <a:lnTo>
                  <a:pt x="2631071" y="726260"/>
                </a:lnTo>
                <a:lnTo>
                  <a:pt x="2657212" y="654865"/>
                </a:lnTo>
                <a:lnTo>
                  <a:pt x="2666662" y="617165"/>
                </a:lnTo>
                <a:lnTo>
                  <a:pt x="2673549" y="578299"/>
                </a:lnTo>
                <a:lnTo>
                  <a:pt x="2677762" y="538397"/>
                </a:lnTo>
                <a:lnTo>
                  <a:pt x="2679191" y="497585"/>
                </a:lnTo>
                <a:lnTo>
                  <a:pt x="2677762" y="456774"/>
                </a:lnTo>
                <a:lnTo>
                  <a:pt x="2673549" y="416872"/>
                </a:lnTo>
                <a:lnTo>
                  <a:pt x="2666662" y="378006"/>
                </a:lnTo>
                <a:lnTo>
                  <a:pt x="2657212" y="340306"/>
                </a:lnTo>
                <a:lnTo>
                  <a:pt x="2645311" y="303898"/>
                </a:lnTo>
                <a:lnTo>
                  <a:pt x="2614600" y="235474"/>
                </a:lnTo>
                <a:lnTo>
                  <a:pt x="2575416" y="173757"/>
                </a:lnTo>
                <a:lnTo>
                  <a:pt x="2528647" y="119774"/>
                </a:lnTo>
                <a:lnTo>
                  <a:pt x="2475182" y="74547"/>
                </a:lnTo>
                <a:lnTo>
                  <a:pt x="2415909" y="39101"/>
                </a:lnTo>
                <a:lnTo>
                  <a:pt x="2351715" y="14460"/>
                </a:lnTo>
                <a:lnTo>
                  <a:pt x="2283490" y="1649"/>
                </a:lnTo>
                <a:lnTo>
                  <a:pt x="2248143" y="0"/>
                </a:lnTo>
                <a:close/>
              </a:path>
            </a:pathLst>
          </a:custGeom>
          <a:solidFill>
            <a:srgbClr val="FFCC00"/>
          </a:solidFill>
        </p:spPr>
        <p:txBody>
          <a:bodyPr wrap="square" lIns="0" tIns="0" rIns="0" bIns="0" rtlCol="0"/>
          <a:lstStyle/>
          <a:p>
            <a:endParaRPr/>
          </a:p>
        </p:txBody>
      </p:sp>
      <p:sp>
        <p:nvSpPr>
          <p:cNvPr id="44" name="object 44"/>
          <p:cNvSpPr txBox="1"/>
          <p:nvPr/>
        </p:nvSpPr>
        <p:spPr>
          <a:xfrm>
            <a:off x="3427605" y="5583066"/>
            <a:ext cx="2259330" cy="669290"/>
          </a:xfrm>
          <a:prstGeom prst="rect">
            <a:avLst/>
          </a:prstGeom>
        </p:spPr>
        <p:txBody>
          <a:bodyPr vert="horz" wrap="square" lIns="0" tIns="0" rIns="0" bIns="0" rtlCol="0">
            <a:spAutoFit/>
          </a:bodyPr>
          <a:lstStyle/>
          <a:p>
            <a:pPr marL="12700">
              <a:lnSpc>
                <a:spcPct val="100000"/>
              </a:lnSpc>
            </a:pPr>
            <a:r>
              <a:rPr sz="2300" b="1" spc="30" dirty="0">
                <a:latin typeface="Garamond"/>
                <a:cs typeface="Garamond"/>
              </a:rPr>
              <a:t>K</a:t>
            </a:r>
            <a:r>
              <a:rPr sz="2300" b="1" dirty="0">
                <a:latin typeface="Garamond"/>
                <a:cs typeface="Garamond"/>
              </a:rPr>
              <a:t>endind</a:t>
            </a:r>
            <a:r>
              <a:rPr sz="2300" b="1" spc="-15" dirty="0">
                <a:latin typeface="Garamond"/>
                <a:cs typeface="Garamond"/>
              </a:rPr>
              <a:t>e</a:t>
            </a:r>
            <a:r>
              <a:rPr sz="2300" b="1" dirty="0">
                <a:latin typeface="Garamond"/>
                <a:cs typeface="Garamond"/>
              </a:rPr>
              <a:t>n</a:t>
            </a:r>
            <a:endParaRPr sz="2300">
              <a:latin typeface="Garamond"/>
              <a:cs typeface="Garamond"/>
            </a:endParaRPr>
          </a:p>
          <a:p>
            <a:pPr marL="12700">
              <a:lnSpc>
                <a:spcPct val="100000"/>
              </a:lnSpc>
            </a:pPr>
            <a:r>
              <a:rPr sz="2300" b="1" dirty="0">
                <a:latin typeface="Garamond"/>
                <a:cs typeface="Garamond"/>
              </a:rPr>
              <a:t>Mem</a:t>
            </a:r>
            <a:r>
              <a:rPr sz="2300" b="1" spc="-30" dirty="0">
                <a:latin typeface="Garamond"/>
                <a:cs typeface="Garamond"/>
              </a:rPr>
              <a:t>n</a:t>
            </a:r>
            <a:r>
              <a:rPr sz="2300" b="1" spc="-5" dirty="0">
                <a:latin typeface="Garamond"/>
                <a:cs typeface="Garamond"/>
              </a:rPr>
              <a:t>uni</a:t>
            </a:r>
            <a:r>
              <a:rPr sz="2300" b="1" spc="-35" dirty="0">
                <a:latin typeface="Garamond"/>
                <a:cs typeface="Garamond"/>
              </a:rPr>
              <a:t>y</a:t>
            </a:r>
            <a:r>
              <a:rPr sz="2300" b="1" dirty="0">
                <a:latin typeface="Garamond"/>
                <a:cs typeface="Garamond"/>
              </a:rPr>
              <a:t>etsizlik</a:t>
            </a:r>
            <a:endParaRPr sz="2300">
              <a:latin typeface="Garamond"/>
              <a:cs typeface="Garamond"/>
            </a:endParaRPr>
          </a:p>
        </p:txBody>
      </p:sp>
      <p:sp>
        <p:nvSpPr>
          <p:cNvPr id="45" name="object 45"/>
          <p:cNvSpPr/>
          <p:nvPr/>
        </p:nvSpPr>
        <p:spPr>
          <a:xfrm>
            <a:off x="272795" y="5324855"/>
            <a:ext cx="2452116" cy="1028700"/>
          </a:xfrm>
          <a:prstGeom prst="rect">
            <a:avLst/>
          </a:prstGeom>
          <a:blipFill>
            <a:blip r:embed="rId17" cstate="print"/>
            <a:stretch>
              <a:fillRect/>
            </a:stretch>
          </a:blipFill>
        </p:spPr>
        <p:txBody>
          <a:bodyPr wrap="square" lIns="0" tIns="0" rIns="0" bIns="0" rtlCol="0"/>
          <a:lstStyle/>
          <a:p>
            <a:endParaRPr/>
          </a:p>
        </p:txBody>
      </p:sp>
      <p:sp>
        <p:nvSpPr>
          <p:cNvPr id="46" name="object 46"/>
          <p:cNvSpPr/>
          <p:nvPr/>
        </p:nvSpPr>
        <p:spPr>
          <a:xfrm>
            <a:off x="248411" y="5300471"/>
            <a:ext cx="2452116" cy="1028700"/>
          </a:xfrm>
          <a:prstGeom prst="rect">
            <a:avLst/>
          </a:prstGeom>
          <a:blipFill>
            <a:blip r:embed="rId18" cstate="print"/>
            <a:stretch>
              <a:fillRect/>
            </a:stretch>
          </a:blipFill>
        </p:spPr>
        <p:txBody>
          <a:bodyPr wrap="square" lIns="0" tIns="0" rIns="0" bIns="0" rtlCol="0"/>
          <a:lstStyle/>
          <a:p>
            <a:endParaRPr/>
          </a:p>
        </p:txBody>
      </p:sp>
      <p:sp>
        <p:nvSpPr>
          <p:cNvPr id="47" name="object 47"/>
          <p:cNvSpPr/>
          <p:nvPr/>
        </p:nvSpPr>
        <p:spPr>
          <a:xfrm>
            <a:off x="275081" y="5327141"/>
            <a:ext cx="2423160" cy="1000125"/>
          </a:xfrm>
          <a:custGeom>
            <a:avLst/>
            <a:gdLst/>
            <a:ahLst/>
            <a:cxnLst/>
            <a:rect l="l" t="t" r="r" b="b"/>
            <a:pathLst>
              <a:path w="2423160" h="1000125">
                <a:moveTo>
                  <a:pt x="2033265" y="0"/>
                </a:moveTo>
                <a:lnTo>
                  <a:pt x="389833" y="0"/>
                </a:lnTo>
                <a:lnTo>
                  <a:pt x="357860" y="1656"/>
                </a:lnTo>
                <a:lnTo>
                  <a:pt x="296151" y="14526"/>
                </a:lnTo>
                <a:lnTo>
                  <a:pt x="238092" y="39279"/>
                </a:lnTo>
                <a:lnTo>
                  <a:pt x="184485" y="74886"/>
                </a:lnTo>
                <a:lnTo>
                  <a:pt x="136134" y="120320"/>
                </a:lnTo>
                <a:lnTo>
                  <a:pt x="93839" y="174551"/>
                </a:lnTo>
                <a:lnTo>
                  <a:pt x="58406" y="236550"/>
                </a:lnTo>
                <a:lnTo>
                  <a:pt x="30635" y="305289"/>
                </a:lnTo>
                <a:lnTo>
                  <a:pt x="19873" y="341865"/>
                </a:lnTo>
                <a:lnTo>
                  <a:pt x="11329" y="379739"/>
                </a:lnTo>
                <a:lnTo>
                  <a:pt x="5102" y="418784"/>
                </a:lnTo>
                <a:lnTo>
                  <a:pt x="1292" y="458871"/>
                </a:lnTo>
                <a:lnTo>
                  <a:pt x="0" y="499871"/>
                </a:lnTo>
                <a:lnTo>
                  <a:pt x="1292" y="540868"/>
                </a:lnTo>
                <a:lnTo>
                  <a:pt x="5102" y="580953"/>
                </a:lnTo>
                <a:lnTo>
                  <a:pt x="11329" y="619996"/>
                </a:lnTo>
                <a:lnTo>
                  <a:pt x="19873" y="657869"/>
                </a:lnTo>
                <a:lnTo>
                  <a:pt x="30635" y="694443"/>
                </a:lnTo>
                <a:lnTo>
                  <a:pt x="58406" y="763182"/>
                </a:lnTo>
                <a:lnTo>
                  <a:pt x="93839" y="825182"/>
                </a:lnTo>
                <a:lnTo>
                  <a:pt x="136134" y="879415"/>
                </a:lnTo>
                <a:lnTo>
                  <a:pt x="184485" y="924851"/>
                </a:lnTo>
                <a:lnTo>
                  <a:pt x="238092" y="960461"/>
                </a:lnTo>
                <a:lnTo>
                  <a:pt x="296151" y="985216"/>
                </a:lnTo>
                <a:lnTo>
                  <a:pt x="357860" y="998086"/>
                </a:lnTo>
                <a:lnTo>
                  <a:pt x="389833" y="999743"/>
                </a:lnTo>
                <a:lnTo>
                  <a:pt x="2033265" y="999743"/>
                </a:lnTo>
                <a:lnTo>
                  <a:pt x="2096524" y="993201"/>
                </a:lnTo>
                <a:lnTo>
                  <a:pt x="2156526" y="974259"/>
                </a:lnTo>
                <a:lnTo>
                  <a:pt x="2212472" y="943948"/>
                </a:lnTo>
                <a:lnTo>
                  <a:pt x="2263559" y="903297"/>
                </a:lnTo>
                <a:lnTo>
                  <a:pt x="2308986" y="853334"/>
                </a:lnTo>
                <a:lnTo>
                  <a:pt x="2347951" y="795088"/>
                </a:lnTo>
                <a:lnTo>
                  <a:pt x="2379652" y="729591"/>
                </a:lnTo>
                <a:lnTo>
                  <a:pt x="2403288" y="657869"/>
                </a:lnTo>
                <a:lnTo>
                  <a:pt x="2411832" y="619996"/>
                </a:lnTo>
                <a:lnTo>
                  <a:pt x="2418058" y="580953"/>
                </a:lnTo>
                <a:lnTo>
                  <a:pt x="2421867" y="540868"/>
                </a:lnTo>
                <a:lnTo>
                  <a:pt x="2423159" y="499871"/>
                </a:lnTo>
                <a:lnTo>
                  <a:pt x="2421867" y="458871"/>
                </a:lnTo>
                <a:lnTo>
                  <a:pt x="2418058" y="418784"/>
                </a:lnTo>
                <a:lnTo>
                  <a:pt x="2411832" y="379739"/>
                </a:lnTo>
                <a:lnTo>
                  <a:pt x="2403288" y="341865"/>
                </a:lnTo>
                <a:lnTo>
                  <a:pt x="2392529" y="305289"/>
                </a:lnTo>
                <a:lnTo>
                  <a:pt x="2364760" y="236550"/>
                </a:lnTo>
                <a:lnTo>
                  <a:pt x="2329326" y="174551"/>
                </a:lnTo>
                <a:lnTo>
                  <a:pt x="2287030" y="120320"/>
                </a:lnTo>
                <a:lnTo>
                  <a:pt x="2238673" y="74886"/>
                </a:lnTo>
                <a:lnTo>
                  <a:pt x="2185057" y="39279"/>
                </a:lnTo>
                <a:lnTo>
                  <a:pt x="2126982" y="14526"/>
                </a:lnTo>
                <a:lnTo>
                  <a:pt x="2065251" y="1656"/>
                </a:lnTo>
                <a:lnTo>
                  <a:pt x="2033265" y="0"/>
                </a:lnTo>
                <a:close/>
              </a:path>
            </a:pathLst>
          </a:custGeom>
          <a:solidFill>
            <a:srgbClr val="FF9800"/>
          </a:solidFill>
        </p:spPr>
        <p:txBody>
          <a:bodyPr wrap="square" lIns="0" tIns="0" rIns="0" bIns="0" rtlCol="0"/>
          <a:lstStyle/>
          <a:p>
            <a:endParaRPr/>
          </a:p>
        </p:txBody>
      </p:sp>
      <p:sp>
        <p:nvSpPr>
          <p:cNvPr id="48" name="object 48"/>
          <p:cNvSpPr/>
          <p:nvPr/>
        </p:nvSpPr>
        <p:spPr>
          <a:xfrm>
            <a:off x="275081" y="5327141"/>
            <a:ext cx="2423160" cy="1000125"/>
          </a:xfrm>
          <a:custGeom>
            <a:avLst/>
            <a:gdLst/>
            <a:ahLst/>
            <a:cxnLst/>
            <a:rect l="l" t="t" r="r" b="b"/>
            <a:pathLst>
              <a:path w="2423160" h="1000125">
                <a:moveTo>
                  <a:pt x="389833" y="0"/>
                </a:moveTo>
                <a:lnTo>
                  <a:pt x="2033265" y="0"/>
                </a:lnTo>
                <a:lnTo>
                  <a:pt x="2065251" y="1656"/>
                </a:lnTo>
                <a:lnTo>
                  <a:pt x="2126982" y="14526"/>
                </a:lnTo>
                <a:lnTo>
                  <a:pt x="2185057" y="39279"/>
                </a:lnTo>
                <a:lnTo>
                  <a:pt x="2238673" y="74886"/>
                </a:lnTo>
                <a:lnTo>
                  <a:pt x="2287030" y="120320"/>
                </a:lnTo>
                <a:lnTo>
                  <a:pt x="2329326" y="174551"/>
                </a:lnTo>
                <a:lnTo>
                  <a:pt x="2364760" y="236550"/>
                </a:lnTo>
                <a:lnTo>
                  <a:pt x="2392529" y="305289"/>
                </a:lnTo>
                <a:lnTo>
                  <a:pt x="2403288" y="341865"/>
                </a:lnTo>
                <a:lnTo>
                  <a:pt x="2411832" y="379739"/>
                </a:lnTo>
                <a:lnTo>
                  <a:pt x="2418058" y="418784"/>
                </a:lnTo>
                <a:lnTo>
                  <a:pt x="2421867" y="458871"/>
                </a:lnTo>
                <a:lnTo>
                  <a:pt x="2423159" y="499871"/>
                </a:lnTo>
                <a:lnTo>
                  <a:pt x="2421867" y="540868"/>
                </a:lnTo>
                <a:lnTo>
                  <a:pt x="2418058" y="580953"/>
                </a:lnTo>
                <a:lnTo>
                  <a:pt x="2411832" y="619996"/>
                </a:lnTo>
                <a:lnTo>
                  <a:pt x="2403288" y="657869"/>
                </a:lnTo>
                <a:lnTo>
                  <a:pt x="2392529" y="694443"/>
                </a:lnTo>
                <a:lnTo>
                  <a:pt x="2364760" y="763182"/>
                </a:lnTo>
                <a:lnTo>
                  <a:pt x="2329326" y="825182"/>
                </a:lnTo>
                <a:lnTo>
                  <a:pt x="2287030" y="879415"/>
                </a:lnTo>
                <a:lnTo>
                  <a:pt x="2238673" y="924851"/>
                </a:lnTo>
                <a:lnTo>
                  <a:pt x="2185057" y="960461"/>
                </a:lnTo>
                <a:lnTo>
                  <a:pt x="2126982" y="985216"/>
                </a:lnTo>
                <a:lnTo>
                  <a:pt x="2065251" y="998086"/>
                </a:lnTo>
                <a:lnTo>
                  <a:pt x="2033265" y="999743"/>
                </a:lnTo>
                <a:lnTo>
                  <a:pt x="389833" y="999743"/>
                </a:lnTo>
                <a:lnTo>
                  <a:pt x="326600" y="993201"/>
                </a:lnTo>
                <a:lnTo>
                  <a:pt x="266615" y="974259"/>
                </a:lnTo>
                <a:lnTo>
                  <a:pt x="210682" y="943948"/>
                </a:lnTo>
                <a:lnTo>
                  <a:pt x="159602" y="903297"/>
                </a:lnTo>
                <a:lnTo>
                  <a:pt x="114179" y="853334"/>
                </a:lnTo>
                <a:lnTo>
                  <a:pt x="75215" y="795088"/>
                </a:lnTo>
                <a:lnTo>
                  <a:pt x="43512" y="729591"/>
                </a:lnTo>
                <a:lnTo>
                  <a:pt x="19873" y="657869"/>
                </a:lnTo>
                <a:lnTo>
                  <a:pt x="11329" y="619996"/>
                </a:lnTo>
                <a:lnTo>
                  <a:pt x="5102" y="580953"/>
                </a:lnTo>
                <a:lnTo>
                  <a:pt x="1292" y="540868"/>
                </a:lnTo>
                <a:lnTo>
                  <a:pt x="0" y="499871"/>
                </a:lnTo>
                <a:lnTo>
                  <a:pt x="1292" y="458871"/>
                </a:lnTo>
                <a:lnTo>
                  <a:pt x="5102" y="418784"/>
                </a:lnTo>
                <a:lnTo>
                  <a:pt x="11329" y="379739"/>
                </a:lnTo>
                <a:lnTo>
                  <a:pt x="19873" y="341865"/>
                </a:lnTo>
                <a:lnTo>
                  <a:pt x="30635" y="305289"/>
                </a:lnTo>
                <a:lnTo>
                  <a:pt x="58406" y="236550"/>
                </a:lnTo>
                <a:lnTo>
                  <a:pt x="93839" y="174551"/>
                </a:lnTo>
                <a:lnTo>
                  <a:pt x="136134" y="120320"/>
                </a:lnTo>
                <a:lnTo>
                  <a:pt x="184485" y="74886"/>
                </a:lnTo>
                <a:lnTo>
                  <a:pt x="238092" y="39279"/>
                </a:lnTo>
                <a:lnTo>
                  <a:pt x="296151" y="14526"/>
                </a:lnTo>
                <a:lnTo>
                  <a:pt x="357860" y="1656"/>
                </a:lnTo>
                <a:lnTo>
                  <a:pt x="389833" y="0"/>
                </a:lnTo>
                <a:close/>
              </a:path>
            </a:pathLst>
          </a:custGeom>
          <a:ln w="25907">
            <a:solidFill>
              <a:srgbClr val="FF9800"/>
            </a:solidFill>
          </a:ln>
        </p:spPr>
        <p:txBody>
          <a:bodyPr wrap="square" lIns="0" tIns="0" rIns="0" bIns="0" rtlCol="0"/>
          <a:lstStyle/>
          <a:p>
            <a:endParaRPr/>
          </a:p>
        </p:txBody>
      </p:sp>
      <p:sp>
        <p:nvSpPr>
          <p:cNvPr id="49" name="object 49"/>
          <p:cNvSpPr txBox="1"/>
          <p:nvPr/>
        </p:nvSpPr>
        <p:spPr>
          <a:xfrm>
            <a:off x="466753" y="5496236"/>
            <a:ext cx="1939925" cy="695960"/>
          </a:xfrm>
          <a:prstGeom prst="rect">
            <a:avLst/>
          </a:prstGeom>
        </p:spPr>
        <p:txBody>
          <a:bodyPr vert="horz" wrap="square" lIns="0" tIns="0" rIns="0" bIns="0" rtlCol="0">
            <a:spAutoFit/>
          </a:bodyPr>
          <a:lstStyle/>
          <a:p>
            <a:pPr marL="12700">
              <a:lnSpc>
                <a:spcPct val="100000"/>
              </a:lnSpc>
            </a:pPr>
            <a:r>
              <a:rPr sz="2400" b="1" spc="40" dirty="0">
                <a:latin typeface="Garamond"/>
                <a:cs typeface="Garamond"/>
              </a:rPr>
              <a:t>K</a:t>
            </a:r>
            <a:r>
              <a:rPr sz="2400" b="1" dirty="0">
                <a:latin typeface="Garamond"/>
                <a:cs typeface="Garamond"/>
              </a:rPr>
              <a:t>o</a:t>
            </a:r>
            <a:r>
              <a:rPr sz="2400" b="1" spc="-10" dirty="0">
                <a:latin typeface="Garamond"/>
                <a:cs typeface="Garamond"/>
              </a:rPr>
              <a:t>n</a:t>
            </a:r>
            <a:r>
              <a:rPr sz="2400" b="1" spc="-15" dirty="0">
                <a:latin typeface="Garamond"/>
                <a:cs typeface="Garamond"/>
              </a:rPr>
              <a:t>sa</a:t>
            </a:r>
            <a:r>
              <a:rPr sz="2400" b="1" spc="-25" dirty="0">
                <a:latin typeface="Garamond"/>
                <a:cs typeface="Garamond"/>
              </a:rPr>
              <a:t>n</a:t>
            </a:r>
            <a:r>
              <a:rPr sz="2400" b="1" spc="-10" dirty="0">
                <a:latin typeface="Garamond"/>
                <a:cs typeface="Garamond"/>
              </a:rPr>
              <a:t>tras</a:t>
            </a:r>
            <a:r>
              <a:rPr sz="2400" b="1" spc="-80" dirty="0">
                <a:latin typeface="Garamond"/>
                <a:cs typeface="Garamond"/>
              </a:rPr>
              <a:t>y</a:t>
            </a:r>
            <a:r>
              <a:rPr sz="2400" b="1" dirty="0">
                <a:latin typeface="Garamond"/>
                <a:cs typeface="Garamond"/>
              </a:rPr>
              <a:t>on</a:t>
            </a:r>
            <a:endParaRPr sz="2400">
              <a:latin typeface="Garamond"/>
              <a:cs typeface="Garamond"/>
            </a:endParaRPr>
          </a:p>
          <a:p>
            <a:pPr marL="12700">
              <a:lnSpc>
                <a:spcPct val="100000"/>
              </a:lnSpc>
            </a:pPr>
            <a:r>
              <a:rPr sz="2400" b="1" spc="-15" dirty="0">
                <a:latin typeface="Garamond"/>
                <a:cs typeface="Garamond"/>
              </a:rPr>
              <a:t>Güçlü</a:t>
            </a:r>
            <a:r>
              <a:rPr sz="2400" b="1" spc="-25" dirty="0">
                <a:latin typeface="Garamond"/>
                <a:cs typeface="Garamond"/>
              </a:rPr>
              <a:t>ğ</a:t>
            </a:r>
            <a:r>
              <a:rPr sz="2400" b="1" dirty="0">
                <a:latin typeface="Garamond"/>
                <a:cs typeface="Garamond"/>
              </a:rPr>
              <a:t>ü</a:t>
            </a:r>
            <a:endParaRPr sz="2400">
              <a:latin typeface="Garamond"/>
              <a:cs typeface="Garamond"/>
            </a:endParaRPr>
          </a:p>
        </p:txBody>
      </p:sp>
      <p:sp>
        <p:nvSpPr>
          <p:cNvPr id="50" name="object 50"/>
          <p:cNvSpPr/>
          <p:nvPr/>
        </p:nvSpPr>
        <p:spPr>
          <a:xfrm>
            <a:off x="6868668" y="4087367"/>
            <a:ext cx="2097024" cy="1025651"/>
          </a:xfrm>
          <a:prstGeom prst="rect">
            <a:avLst/>
          </a:prstGeom>
          <a:blipFill>
            <a:blip r:embed="rId19" cstate="print"/>
            <a:stretch>
              <a:fillRect/>
            </a:stretch>
          </a:blipFill>
        </p:spPr>
        <p:txBody>
          <a:bodyPr wrap="square" lIns="0" tIns="0" rIns="0" bIns="0" rtlCol="0"/>
          <a:lstStyle/>
          <a:p>
            <a:endParaRPr/>
          </a:p>
        </p:txBody>
      </p:sp>
      <p:sp>
        <p:nvSpPr>
          <p:cNvPr id="51" name="object 51"/>
          <p:cNvSpPr/>
          <p:nvPr/>
        </p:nvSpPr>
        <p:spPr>
          <a:xfrm>
            <a:off x="6844283" y="4062984"/>
            <a:ext cx="2097024" cy="1025651"/>
          </a:xfrm>
          <a:prstGeom prst="rect">
            <a:avLst/>
          </a:prstGeom>
          <a:blipFill>
            <a:blip r:embed="rId20" cstate="print"/>
            <a:stretch>
              <a:fillRect/>
            </a:stretch>
          </a:blipFill>
        </p:spPr>
        <p:txBody>
          <a:bodyPr wrap="square" lIns="0" tIns="0" rIns="0" bIns="0" rtlCol="0"/>
          <a:lstStyle/>
          <a:p>
            <a:endParaRPr/>
          </a:p>
        </p:txBody>
      </p:sp>
      <p:sp>
        <p:nvSpPr>
          <p:cNvPr id="52" name="object 52"/>
          <p:cNvSpPr/>
          <p:nvPr/>
        </p:nvSpPr>
        <p:spPr>
          <a:xfrm>
            <a:off x="6870953" y="4089654"/>
            <a:ext cx="2068195" cy="996950"/>
          </a:xfrm>
          <a:custGeom>
            <a:avLst/>
            <a:gdLst/>
            <a:ahLst/>
            <a:cxnLst/>
            <a:rect l="l" t="t" r="r" b="b"/>
            <a:pathLst>
              <a:path w="2068195" h="996950">
                <a:moveTo>
                  <a:pt x="1735317" y="0"/>
                </a:moveTo>
                <a:lnTo>
                  <a:pt x="332750" y="0"/>
                </a:lnTo>
                <a:lnTo>
                  <a:pt x="305460" y="1652"/>
                </a:lnTo>
                <a:lnTo>
                  <a:pt x="252789" y="14484"/>
                </a:lnTo>
                <a:lnTo>
                  <a:pt x="203232" y="39165"/>
                </a:lnTo>
                <a:lnTo>
                  <a:pt x="157475" y="74668"/>
                </a:lnTo>
                <a:lnTo>
                  <a:pt x="116203" y="119966"/>
                </a:lnTo>
                <a:lnTo>
                  <a:pt x="80101" y="174035"/>
                </a:lnTo>
                <a:lnTo>
                  <a:pt x="49855" y="235847"/>
                </a:lnTo>
                <a:lnTo>
                  <a:pt x="26150" y="304375"/>
                </a:lnTo>
                <a:lnTo>
                  <a:pt x="9671" y="378594"/>
                </a:lnTo>
                <a:lnTo>
                  <a:pt x="4355" y="417517"/>
                </a:lnTo>
                <a:lnTo>
                  <a:pt x="1103" y="457477"/>
                </a:lnTo>
                <a:lnTo>
                  <a:pt x="0" y="498347"/>
                </a:lnTo>
                <a:lnTo>
                  <a:pt x="1103" y="539217"/>
                </a:lnTo>
                <a:lnTo>
                  <a:pt x="4355" y="579178"/>
                </a:lnTo>
                <a:lnTo>
                  <a:pt x="9671" y="618101"/>
                </a:lnTo>
                <a:lnTo>
                  <a:pt x="16964" y="655857"/>
                </a:lnTo>
                <a:lnTo>
                  <a:pt x="37142" y="727360"/>
                </a:lnTo>
                <a:lnTo>
                  <a:pt x="64204" y="792658"/>
                </a:lnTo>
                <a:lnTo>
                  <a:pt x="97463" y="850726"/>
                </a:lnTo>
                <a:lnTo>
                  <a:pt x="136236" y="900538"/>
                </a:lnTo>
                <a:lnTo>
                  <a:pt x="179836" y="941068"/>
                </a:lnTo>
                <a:lnTo>
                  <a:pt x="227578" y="971288"/>
                </a:lnTo>
                <a:lnTo>
                  <a:pt x="278778" y="990172"/>
                </a:lnTo>
                <a:lnTo>
                  <a:pt x="332750" y="996695"/>
                </a:lnTo>
                <a:lnTo>
                  <a:pt x="1735317" y="996695"/>
                </a:lnTo>
                <a:lnTo>
                  <a:pt x="1789296" y="990172"/>
                </a:lnTo>
                <a:lnTo>
                  <a:pt x="1840500" y="971288"/>
                </a:lnTo>
                <a:lnTo>
                  <a:pt x="1888245" y="941068"/>
                </a:lnTo>
                <a:lnTo>
                  <a:pt x="1931845" y="900538"/>
                </a:lnTo>
                <a:lnTo>
                  <a:pt x="1970615" y="850726"/>
                </a:lnTo>
                <a:lnTo>
                  <a:pt x="2003872" y="792658"/>
                </a:lnTo>
                <a:lnTo>
                  <a:pt x="2030931" y="727360"/>
                </a:lnTo>
                <a:lnTo>
                  <a:pt x="2051106" y="655857"/>
                </a:lnTo>
                <a:lnTo>
                  <a:pt x="2058398" y="618101"/>
                </a:lnTo>
                <a:lnTo>
                  <a:pt x="2063713" y="579178"/>
                </a:lnTo>
                <a:lnTo>
                  <a:pt x="2066965" y="539217"/>
                </a:lnTo>
                <a:lnTo>
                  <a:pt x="2068067" y="498347"/>
                </a:lnTo>
                <a:lnTo>
                  <a:pt x="2066965" y="457477"/>
                </a:lnTo>
                <a:lnTo>
                  <a:pt x="2063713" y="417517"/>
                </a:lnTo>
                <a:lnTo>
                  <a:pt x="2058398" y="378594"/>
                </a:lnTo>
                <a:lnTo>
                  <a:pt x="2051106" y="340837"/>
                </a:lnTo>
                <a:lnTo>
                  <a:pt x="2030931" y="269335"/>
                </a:lnTo>
                <a:lnTo>
                  <a:pt x="2003872" y="204037"/>
                </a:lnTo>
                <a:lnTo>
                  <a:pt x="1970615" y="145969"/>
                </a:lnTo>
                <a:lnTo>
                  <a:pt x="1931845" y="96157"/>
                </a:lnTo>
                <a:lnTo>
                  <a:pt x="1888245" y="55627"/>
                </a:lnTo>
                <a:lnTo>
                  <a:pt x="1840500" y="25407"/>
                </a:lnTo>
                <a:lnTo>
                  <a:pt x="1789296" y="6522"/>
                </a:lnTo>
                <a:lnTo>
                  <a:pt x="1735317" y="0"/>
                </a:lnTo>
                <a:close/>
              </a:path>
            </a:pathLst>
          </a:custGeom>
          <a:solidFill>
            <a:srgbClr val="FF9800"/>
          </a:solidFill>
        </p:spPr>
        <p:txBody>
          <a:bodyPr wrap="square" lIns="0" tIns="0" rIns="0" bIns="0" rtlCol="0"/>
          <a:lstStyle/>
          <a:p>
            <a:endParaRPr/>
          </a:p>
        </p:txBody>
      </p:sp>
      <p:sp>
        <p:nvSpPr>
          <p:cNvPr id="53" name="object 53"/>
          <p:cNvSpPr/>
          <p:nvPr/>
        </p:nvSpPr>
        <p:spPr>
          <a:xfrm>
            <a:off x="6870953" y="4089654"/>
            <a:ext cx="2068195" cy="996950"/>
          </a:xfrm>
          <a:custGeom>
            <a:avLst/>
            <a:gdLst/>
            <a:ahLst/>
            <a:cxnLst/>
            <a:rect l="l" t="t" r="r" b="b"/>
            <a:pathLst>
              <a:path w="2068195" h="996950">
                <a:moveTo>
                  <a:pt x="332750" y="0"/>
                </a:moveTo>
                <a:lnTo>
                  <a:pt x="1735317" y="0"/>
                </a:lnTo>
                <a:lnTo>
                  <a:pt x="1762611" y="1652"/>
                </a:lnTo>
                <a:lnTo>
                  <a:pt x="1815288" y="14484"/>
                </a:lnTo>
                <a:lnTo>
                  <a:pt x="1864848" y="39165"/>
                </a:lnTo>
                <a:lnTo>
                  <a:pt x="1910605" y="74668"/>
                </a:lnTo>
                <a:lnTo>
                  <a:pt x="1951876" y="119966"/>
                </a:lnTo>
                <a:lnTo>
                  <a:pt x="1987976" y="174035"/>
                </a:lnTo>
                <a:lnTo>
                  <a:pt x="2018219" y="235847"/>
                </a:lnTo>
                <a:lnTo>
                  <a:pt x="2041921" y="304375"/>
                </a:lnTo>
                <a:lnTo>
                  <a:pt x="2058398" y="378594"/>
                </a:lnTo>
                <a:lnTo>
                  <a:pt x="2063713" y="417517"/>
                </a:lnTo>
                <a:lnTo>
                  <a:pt x="2066965" y="457477"/>
                </a:lnTo>
                <a:lnTo>
                  <a:pt x="2068067" y="498347"/>
                </a:lnTo>
                <a:lnTo>
                  <a:pt x="2066965" y="539217"/>
                </a:lnTo>
                <a:lnTo>
                  <a:pt x="2063713" y="579178"/>
                </a:lnTo>
                <a:lnTo>
                  <a:pt x="2058398" y="618101"/>
                </a:lnTo>
                <a:lnTo>
                  <a:pt x="2051106" y="655857"/>
                </a:lnTo>
                <a:lnTo>
                  <a:pt x="2030931" y="727360"/>
                </a:lnTo>
                <a:lnTo>
                  <a:pt x="2003872" y="792658"/>
                </a:lnTo>
                <a:lnTo>
                  <a:pt x="1970615" y="850726"/>
                </a:lnTo>
                <a:lnTo>
                  <a:pt x="1931845" y="900538"/>
                </a:lnTo>
                <a:lnTo>
                  <a:pt x="1888245" y="941068"/>
                </a:lnTo>
                <a:lnTo>
                  <a:pt x="1840500" y="971288"/>
                </a:lnTo>
                <a:lnTo>
                  <a:pt x="1789296" y="990172"/>
                </a:lnTo>
                <a:lnTo>
                  <a:pt x="1735317" y="996695"/>
                </a:lnTo>
                <a:lnTo>
                  <a:pt x="332750" y="996695"/>
                </a:lnTo>
                <a:lnTo>
                  <a:pt x="278778" y="990172"/>
                </a:lnTo>
                <a:lnTo>
                  <a:pt x="227578" y="971288"/>
                </a:lnTo>
                <a:lnTo>
                  <a:pt x="179836" y="941068"/>
                </a:lnTo>
                <a:lnTo>
                  <a:pt x="136236" y="900538"/>
                </a:lnTo>
                <a:lnTo>
                  <a:pt x="97463" y="850726"/>
                </a:lnTo>
                <a:lnTo>
                  <a:pt x="64204" y="792658"/>
                </a:lnTo>
                <a:lnTo>
                  <a:pt x="37142" y="727360"/>
                </a:lnTo>
                <a:lnTo>
                  <a:pt x="16964" y="655857"/>
                </a:lnTo>
                <a:lnTo>
                  <a:pt x="9671" y="618101"/>
                </a:lnTo>
                <a:lnTo>
                  <a:pt x="4355" y="579178"/>
                </a:lnTo>
                <a:lnTo>
                  <a:pt x="1103" y="539217"/>
                </a:lnTo>
                <a:lnTo>
                  <a:pt x="0" y="498347"/>
                </a:lnTo>
                <a:lnTo>
                  <a:pt x="1103" y="457477"/>
                </a:lnTo>
                <a:lnTo>
                  <a:pt x="4355" y="417517"/>
                </a:lnTo>
                <a:lnTo>
                  <a:pt x="9671" y="378594"/>
                </a:lnTo>
                <a:lnTo>
                  <a:pt x="16964" y="340837"/>
                </a:lnTo>
                <a:lnTo>
                  <a:pt x="37142" y="269335"/>
                </a:lnTo>
                <a:lnTo>
                  <a:pt x="64204" y="204037"/>
                </a:lnTo>
                <a:lnTo>
                  <a:pt x="97463" y="145969"/>
                </a:lnTo>
                <a:lnTo>
                  <a:pt x="136236" y="96157"/>
                </a:lnTo>
                <a:lnTo>
                  <a:pt x="179836" y="55627"/>
                </a:lnTo>
                <a:lnTo>
                  <a:pt x="227578" y="25407"/>
                </a:lnTo>
                <a:lnTo>
                  <a:pt x="278778" y="6522"/>
                </a:lnTo>
                <a:lnTo>
                  <a:pt x="332750" y="0"/>
                </a:lnTo>
                <a:close/>
              </a:path>
            </a:pathLst>
          </a:custGeom>
          <a:ln w="25907">
            <a:solidFill>
              <a:srgbClr val="FF9800"/>
            </a:solidFill>
          </a:ln>
        </p:spPr>
        <p:txBody>
          <a:bodyPr wrap="square" lIns="0" tIns="0" rIns="0" bIns="0" rtlCol="0"/>
          <a:lstStyle/>
          <a:p>
            <a:endParaRPr/>
          </a:p>
        </p:txBody>
      </p:sp>
      <p:sp>
        <p:nvSpPr>
          <p:cNvPr id="54" name="object 54"/>
          <p:cNvSpPr txBox="1"/>
          <p:nvPr/>
        </p:nvSpPr>
        <p:spPr>
          <a:xfrm>
            <a:off x="7047362" y="4256969"/>
            <a:ext cx="1505585" cy="695960"/>
          </a:xfrm>
          <a:prstGeom prst="rect">
            <a:avLst/>
          </a:prstGeom>
        </p:spPr>
        <p:txBody>
          <a:bodyPr vert="horz" wrap="square" lIns="0" tIns="0" rIns="0" bIns="0" rtlCol="0">
            <a:spAutoFit/>
          </a:bodyPr>
          <a:lstStyle/>
          <a:p>
            <a:pPr marL="12700">
              <a:lnSpc>
                <a:spcPct val="100000"/>
              </a:lnSpc>
            </a:pPr>
            <a:r>
              <a:rPr sz="2400" b="1" dirty="0">
                <a:latin typeface="Garamond"/>
                <a:cs typeface="Garamond"/>
              </a:rPr>
              <a:t>Değe</a:t>
            </a:r>
            <a:r>
              <a:rPr sz="2400" b="1" spc="30" dirty="0">
                <a:latin typeface="Garamond"/>
                <a:cs typeface="Garamond"/>
              </a:rPr>
              <a:t>r</a:t>
            </a:r>
            <a:r>
              <a:rPr sz="2400" b="1" spc="-10" dirty="0">
                <a:latin typeface="Garamond"/>
                <a:cs typeface="Garamond"/>
              </a:rPr>
              <a:t>sizl</a:t>
            </a:r>
            <a:r>
              <a:rPr sz="2400" b="1" spc="-20" dirty="0">
                <a:latin typeface="Garamond"/>
                <a:cs typeface="Garamond"/>
              </a:rPr>
              <a:t>i</a:t>
            </a:r>
            <a:r>
              <a:rPr sz="2400" b="1" dirty="0">
                <a:latin typeface="Garamond"/>
                <a:cs typeface="Garamond"/>
              </a:rPr>
              <a:t>k</a:t>
            </a:r>
            <a:endParaRPr sz="2400">
              <a:latin typeface="Garamond"/>
              <a:cs typeface="Garamond"/>
            </a:endParaRPr>
          </a:p>
          <a:p>
            <a:pPr marL="12700">
              <a:lnSpc>
                <a:spcPct val="100000"/>
              </a:lnSpc>
            </a:pPr>
            <a:r>
              <a:rPr sz="2400" b="1" spc="-15" dirty="0">
                <a:latin typeface="Garamond"/>
                <a:cs typeface="Garamond"/>
              </a:rPr>
              <a:t>Hi</a:t>
            </a:r>
            <a:r>
              <a:rPr sz="2400" b="1" spc="-20" dirty="0">
                <a:latin typeface="Garamond"/>
                <a:cs typeface="Garamond"/>
              </a:rPr>
              <a:t>s</a:t>
            </a:r>
            <a:r>
              <a:rPr sz="2400" b="1" spc="-10" dirty="0">
                <a:latin typeface="Garamond"/>
                <a:cs typeface="Garamond"/>
              </a:rPr>
              <a:t>si</a:t>
            </a:r>
            <a:endParaRPr sz="2400">
              <a:latin typeface="Garamond"/>
              <a:cs typeface="Garamond"/>
            </a:endParaRPr>
          </a:p>
        </p:txBody>
      </p:sp>
      <p:sp>
        <p:nvSpPr>
          <p:cNvPr id="55" name="object 55"/>
          <p:cNvSpPr/>
          <p:nvPr/>
        </p:nvSpPr>
        <p:spPr>
          <a:xfrm>
            <a:off x="4786884" y="2996183"/>
            <a:ext cx="2363724" cy="1027176"/>
          </a:xfrm>
          <a:prstGeom prst="rect">
            <a:avLst/>
          </a:prstGeom>
          <a:blipFill>
            <a:blip r:embed="rId21" cstate="print"/>
            <a:stretch>
              <a:fillRect/>
            </a:stretch>
          </a:blipFill>
        </p:spPr>
        <p:txBody>
          <a:bodyPr wrap="square" lIns="0" tIns="0" rIns="0" bIns="0" rtlCol="0"/>
          <a:lstStyle/>
          <a:p>
            <a:endParaRPr/>
          </a:p>
        </p:txBody>
      </p:sp>
      <p:sp>
        <p:nvSpPr>
          <p:cNvPr id="56" name="object 56"/>
          <p:cNvSpPr/>
          <p:nvPr/>
        </p:nvSpPr>
        <p:spPr>
          <a:xfrm>
            <a:off x="4762500" y="2971800"/>
            <a:ext cx="2363724" cy="1027176"/>
          </a:xfrm>
          <a:prstGeom prst="rect">
            <a:avLst/>
          </a:prstGeom>
          <a:blipFill>
            <a:blip r:embed="rId22" cstate="print"/>
            <a:stretch>
              <a:fillRect/>
            </a:stretch>
          </a:blipFill>
        </p:spPr>
        <p:txBody>
          <a:bodyPr wrap="square" lIns="0" tIns="0" rIns="0" bIns="0" rtlCol="0"/>
          <a:lstStyle/>
          <a:p>
            <a:endParaRPr/>
          </a:p>
        </p:txBody>
      </p:sp>
      <p:sp>
        <p:nvSpPr>
          <p:cNvPr id="57" name="object 57"/>
          <p:cNvSpPr/>
          <p:nvPr/>
        </p:nvSpPr>
        <p:spPr>
          <a:xfrm>
            <a:off x="4789170" y="2998470"/>
            <a:ext cx="2334895" cy="998219"/>
          </a:xfrm>
          <a:custGeom>
            <a:avLst/>
            <a:gdLst/>
            <a:ahLst/>
            <a:cxnLst/>
            <a:rect l="l" t="t" r="r" b="b"/>
            <a:pathLst>
              <a:path w="2334895" h="998220">
                <a:moveTo>
                  <a:pt x="1959101" y="0"/>
                </a:moveTo>
                <a:lnTo>
                  <a:pt x="375665" y="0"/>
                </a:lnTo>
                <a:lnTo>
                  <a:pt x="344851" y="1654"/>
                </a:lnTo>
                <a:lnTo>
                  <a:pt x="285378" y="14508"/>
                </a:lnTo>
                <a:lnTo>
                  <a:pt x="229425" y="39229"/>
                </a:lnTo>
                <a:lnTo>
                  <a:pt x="177766" y="74790"/>
                </a:lnTo>
                <a:lnTo>
                  <a:pt x="131173" y="120161"/>
                </a:lnTo>
                <a:lnTo>
                  <a:pt x="90418" y="174315"/>
                </a:lnTo>
                <a:lnTo>
                  <a:pt x="56275" y="236222"/>
                </a:lnTo>
                <a:lnTo>
                  <a:pt x="29517" y="304855"/>
                </a:lnTo>
                <a:lnTo>
                  <a:pt x="10915" y="379184"/>
                </a:lnTo>
                <a:lnTo>
                  <a:pt x="4915" y="418164"/>
                </a:lnTo>
                <a:lnTo>
                  <a:pt x="1245" y="458182"/>
                </a:lnTo>
                <a:lnTo>
                  <a:pt x="0" y="499109"/>
                </a:lnTo>
                <a:lnTo>
                  <a:pt x="1245" y="540037"/>
                </a:lnTo>
                <a:lnTo>
                  <a:pt x="4915" y="580055"/>
                </a:lnTo>
                <a:lnTo>
                  <a:pt x="10915" y="619035"/>
                </a:lnTo>
                <a:lnTo>
                  <a:pt x="19148" y="656847"/>
                </a:lnTo>
                <a:lnTo>
                  <a:pt x="41924" y="728457"/>
                </a:lnTo>
                <a:lnTo>
                  <a:pt x="72472" y="793855"/>
                </a:lnTo>
                <a:lnTo>
                  <a:pt x="110017" y="852015"/>
                </a:lnTo>
                <a:lnTo>
                  <a:pt x="153788" y="901906"/>
                </a:lnTo>
                <a:lnTo>
                  <a:pt x="203011" y="942500"/>
                </a:lnTo>
                <a:lnTo>
                  <a:pt x="256913" y="972770"/>
                </a:lnTo>
                <a:lnTo>
                  <a:pt x="314722" y="991686"/>
                </a:lnTo>
                <a:lnTo>
                  <a:pt x="375665" y="998219"/>
                </a:lnTo>
                <a:lnTo>
                  <a:pt x="1959101" y="998219"/>
                </a:lnTo>
                <a:lnTo>
                  <a:pt x="2020045" y="991686"/>
                </a:lnTo>
                <a:lnTo>
                  <a:pt x="2077854" y="972770"/>
                </a:lnTo>
                <a:lnTo>
                  <a:pt x="2131756" y="942500"/>
                </a:lnTo>
                <a:lnTo>
                  <a:pt x="2180979" y="901906"/>
                </a:lnTo>
                <a:lnTo>
                  <a:pt x="2224750" y="852015"/>
                </a:lnTo>
                <a:lnTo>
                  <a:pt x="2262295" y="793855"/>
                </a:lnTo>
                <a:lnTo>
                  <a:pt x="2292843" y="728457"/>
                </a:lnTo>
                <a:lnTo>
                  <a:pt x="2315619" y="656847"/>
                </a:lnTo>
                <a:lnTo>
                  <a:pt x="2323852" y="619035"/>
                </a:lnTo>
                <a:lnTo>
                  <a:pt x="2329852" y="580055"/>
                </a:lnTo>
                <a:lnTo>
                  <a:pt x="2333522" y="540037"/>
                </a:lnTo>
                <a:lnTo>
                  <a:pt x="2334767" y="499109"/>
                </a:lnTo>
                <a:lnTo>
                  <a:pt x="2333522" y="458182"/>
                </a:lnTo>
                <a:lnTo>
                  <a:pt x="2329852" y="418164"/>
                </a:lnTo>
                <a:lnTo>
                  <a:pt x="2323852" y="379184"/>
                </a:lnTo>
                <a:lnTo>
                  <a:pt x="2315619" y="341372"/>
                </a:lnTo>
                <a:lnTo>
                  <a:pt x="2292843" y="269762"/>
                </a:lnTo>
                <a:lnTo>
                  <a:pt x="2262295" y="204364"/>
                </a:lnTo>
                <a:lnTo>
                  <a:pt x="2224750" y="146204"/>
                </a:lnTo>
                <a:lnTo>
                  <a:pt x="2180979" y="96313"/>
                </a:lnTo>
                <a:lnTo>
                  <a:pt x="2131756" y="55719"/>
                </a:lnTo>
                <a:lnTo>
                  <a:pt x="2077854" y="25449"/>
                </a:lnTo>
                <a:lnTo>
                  <a:pt x="2020045" y="6533"/>
                </a:lnTo>
                <a:lnTo>
                  <a:pt x="1959101" y="0"/>
                </a:lnTo>
                <a:close/>
              </a:path>
            </a:pathLst>
          </a:custGeom>
          <a:solidFill>
            <a:srgbClr val="FF9800"/>
          </a:solidFill>
        </p:spPr>
        <p:txBody>
          <a:bodyPr wrap="square" lIns="0" tIns="0" rIns="0" bIns="0" rtlCol="0"/>
          <a:lstStyle/>
          <a:p>
            <a:endParaRPr/>
          </a:p>
        </p:txBody>
      </p:sp>
      <p:sp>
        <p:nvSpPr>
          <p:cNvPr id="58" name="object 58"/>
          <p:cNvSpPr/>
          <p:nvPr/>
        </p:nvSpPr>
        <p:spPr>
          <a:xfrm>
            <a:off x="4789170" y="2998470"/>
            <a:ext cx="2334895" cy="998219"/>
          </a:xfrm>
          <a:custGeom>
            <a:avLst/>
            <a:gdLst/>
            <a:ahLst/>
            <a:cxnLst/>
            <a:rect l="l" t="t" r="r" b="b"/>
            <a:pathLst>
              <a:path w="2334895" h="998220">
                <a:moveTo>
                  <a:pt x="375665" y="0"/>
                </a:moveTo>
                <a:lnTo>
                  <a:pt x="1959101" y="0"/>
                </a:lnTo>
                <a:lnTo>
                  <a:pt x="1989916" y="1654"/>
                </a:lnTo>
                <a:lnTo>
                  <a:pt x="2049389" y="14508"/>
                </a:lnTo>
                <a:lnTo>
                  <a:pt x="2105342" y="39229"/>
                </a:lnTo>
                <a:lnTo>
                  <a:pt x="2157001" y="74790"/>
                </a:lnTo>
                <a:lnTo>
                  <a:pt x="2203594" y="120161"/>
                </a:lnTo>
                <a:lnTo>
                  <a:pt x="2244349" y="174315"/>
                </a:lnTo>
                <a:lnTo>
                  <a:pt x="2278492" y="236222"/>
                </a:lnTo>
                <a:lnTo>
                  <a:pt x="2305250" y="304855"/>
                </a:lnTo>
                <a:lnTo>
                  <a:pt x="2323852" y="379184"/>
                </a:lnTo>
                <a:lnTo>
                  <a:pt x="2329852" y="418164"/>
                </a:lnTo>
                <a:lnTo>
                  <a:pt x="2333522" y="458182"/>
                </a:lnTo>
                <a:lnTo>
                  <a:pt x="2334767" y="499109"/>
                </a:lnTo>
                <a:lnTo>
                  <a:pt x="2333522" y="540037"/>
                </a:lnTo>
                <a:lnTo>
                  <a:pt x="2329852" y="580055"/>
                </a:lnTo>
                <a:lnTo>
                  <a:pt x="2323852" y="619035"/>
                </a:lnTo>
                <a:lnTo>
                  <a:pt x="2315619" y="656847"/>
                </a:lnTo>
                <a:lnTo>
                  <a:pt x="2292843" y="728457"/>
                </a:lnTo>
                <a:lnTo>
                  <a:pt x="2262295" y="793855"/>
                </a:lnTo>
                <a:lnTo>
                  <a:pt x="2224750" y="852015"/>
                </a:lnTo>
                <a:lnTo>
                  <a:pt x="2180979" y="901906"/>
                </a:lnTo>
                <a:lnTo>
                  <a:pt x="2131756" y="942500"/>
                </a:lnTo>
                <a:lnTo>
                  <a:pt x="2077854" y="972770"/>
                </a:lnTo>
                <a:lnTo>
                  <a:pt x="2020045" y="991686"/>
                </a:lnTo>
                <a:lnTo>
                  <a:pt x="1959101" y="998219"/>
                </a:lnTo>
                <a:lnTo>
                  <a:pt x="375665" y="998219"/>
                </a:lnTo>
                <a:lnTo>
                  <a:pt x="314722" y="991686"/>
                </a:lnTo>
                <a:lnTo>
                  <a:pt x="256913" y="972770"/>
                </a:lnTo>
                <a:lnTo>
                  <a:pt x="203011" y="942500"/>
                </a:lnTo>
                <a:lnTo>
                  <a:pt x="153788" y="901906"/>
                </a:lnTo>
                <a:lnTo>
                  <a:pt x="110017" y="852015"/>
                </a:lnTo>
                <a:lnTo>
                  <a:pt x="72472" y="793855"/>
                </a:lnTo>
                <a:lnTo>
                  <a:pt x="41924" y="728457"/>
                </a:lnTo>
                <a:lnTo>
                  <a:pt x="19148" y="656847"/>
                </a:lnTo>
                <a:lnTo>
                  <a:pt x="10915" y="619035"/>
                </a:lnTo>
                <a:lnTo>
                  <a:pt x="4915" y="580055"/>
                </a:lnTo>
                <a:lnTo>
                  <a:pt x="1245" y="540037"/>
                </a:lnTo>
                <a:lnTo>
                  <a:pt x="0" y="499109"/>
                </a:lnTo>
                <a:lnTo>
                  <a:pt x="1245" y="458182"/>
                </a:lnTo>
                <a:lnTo>
                  <a:pt x="4915" y="418164"/>
                </a:lnTo>
                <a:lnTo>
                  <a:pt x="10915" y="379184"/>
                </a:lnTo>
                <a:lnTo>
                  <a:pt x="19148" y="341372"/>
                </a:lnTo>
                <a:lnTo>
                  <a:pt x="41924" y="269762"/>
                </a:lnTo>
                <a:lnTo>
                  <a:pt x="72472" y="204364"/>
                </a:lnTo>
                <a:lnTo>
                  <a:pt x="110017" y="146204"/>
                </a:lnTo>
                <a:lnTo>
                  <a:pt x="153788" y="96313"/>
                </a:lnTo>
                <a:lnTo>
                  <a:pt x="203011" y="55719"/>
                </a:lnTo>
                <a:lnTo>
                  <a:pt x="256913" y="25449"/>
                </a:lnTo>
                <a:lnTo>
                  <a:pt x="314722" y="6533"/>
                </a:lnTo>
                <a:lnTo>
                  <a:pt x="375665" y="0"/>
                </a:lnTo>
                <a:close/>
              </a:path>
            </a:pathLst>
          </a:custGeom>
          <a:ln w="25907">
            <a:solidFill>
              <a:srgbClr val="FF9800"/>
            </a:solidFill>
          </a:ln>
        </p:spPr>
        <p:txBody>
          <a:bodyPr wrap="square" lIns="0" tIns="0" rIns="0" bIns="0" rtlCol="0"/>
          <a:lstStyle/>
          <a:p>
            <a:endParaRPr/>
          </a:p>
        </p:txBody>
      </p:sp>
      <p:sp>
        <p:nvSpPr>
          <p:cNvPr id="59" name="object 59"/>
          <p:cNvSpPr txBox="1"/>
          <p:nvPr/>
        </p:nvSpPr>
        <p:spPr>
          <a:xfrm>
            <a:off x="4977769" y="3166292"/>
            <a:ext cx="1905635" cy="695960"/>
          </a:xfrm>
          <a:prstGeom prst="rect">
            <a:avLst/>
          </a:prstGeom>
        </p:spPr>
        <p:txBody>
          <a:bodyPr vert="horz" wrap="square" lIns="0" tIns="0" rIns="0" bIns="0" rtlCol="0">
            <a:spAutoFit/>
          </a:bodyPr>
          <a:lstStyle/>
          <a:p>
            <a:pPr marL="12700" marR="5080">
              <a:lnSpc>
                <a:spcPct val="100000"/>
              </a:lnSpc>
            </a:pPr>
            <a:r>
              <a:rPr sz="2400" b="1" dirty="0">
                <a:latin typeface="Garamond"/>
                <a:cs typeface="Garamond"/>
              </a:rPr>
              <a:t>İ</a:t>
            </a:r>
            <a:r>
              <a:rPr sz="2400" b="1" spc="-10" dirty="0">
                <a:latin typeface="Garamond"/>
                <a:cs typeface="Garamond"/>
              </a:rPr>
              <a:t>s</a:t>
            </a:r>
            <a:r>
              <a:rPr sz="2400" b="1" dirty="0">
                <a:latin typeface="Garamond"/>
                <a:cs typeface="Garamond"/>
              </a:rPr>
              <a:t>tismarı Ö</a:t>
            </a:r>
            <a:r>
              <a:rPr sz="2400" b="1" spc="-10" dirty="0">
                <a:latin typeface="Garamond"/>
                <a:cs typeface="Garamond"/>
              </a:rPr>
              <a:t>n</a:t>
            </a:r>
            <a:r>
              <a:rPr sz="2400" b="1" dirty="0">
                <a:latin typeface="Garamond"/>
                <a:cs typeface="Garamond"/>
              </a:rPr>
              <a:t>emseme</a:t>
            </a:r>
            <a:r>
              <a:rPr sz="2400" b="1" spc="5" dirty="0">
                <a:latin typeface="Garamond"/>
                <a:cs typeface="Garamond"/>
              </a:rPr>
              <a:t>m</a:t>
            </a:r>
            <a:r>
              <a:rPr sz="2400" b="1" dirty="0">
                <a:latin typeface="Garamond"/>
                <a:cs typeface="Garamond"/>
              </a:rPr>
              <a:t>e</a:t>
            </a:r>
            <a:endParaRPr sz="2400">
              <a:latin typeface="Garamond"/>
              <a:cs typeface="Garamond"/>
            </a:endParaRPr>
          </a:p>
        </p:txBody>
      </p:sp>
      <p:sp>
        <p:nvSpPr>
          <p:cNvPr id="60" name="object 60"/>
          <p:cNvSpPr/>
          <p:nvPr/>
        </p:nvSpPr>
        <p:spPr>
          <a:xfrm>
            <a:off x="6859523" y="1903476"/>
            <a:ext cx="2092452" cy="1025651"/>
          </a:xfrm>
          <a:prstGeom prst="rect">
            <a:avLst/>
          </a:prstGeom>
          <a:blipFill>
            <a:blip r:embed="rId23" cstate="print"/>
            <a:stretch>
              <a:fillRect/>
            </a:stretch>
          </a:blipFill>
        </p:spPr>
        <p:txBody>
          <a:bodyPr wrap="square" lIns="0" tIns="0" rIns="0" bIns="0" rtlCol="0"/>
          <a:lstStyle/>
          <a:p>
            <a:endParaRPr/>
          </a:p>
        </p:txBody>
      </p:sp>
      <p:sp>
        <p:nvSpPr>
          <p:cNvPr id="61" name="object 61"/>
          <p:cNvSpPr/>
          <p:nvPr/>
        </p:nvSpPr>
        <p:spPr>
          <a:xfrm>
            <a:off x="6835140" y="1879092"/>
            <a:ext cx="2092452" cy="1025651"/>
          </a:xfrm>
          <a:prstGeom prst="rect">
            <a:avLst/>
          </a:prstGeom>
          <a:blipFill>
            <a:blip r:embed="rId24" cstate="print"/>
            <a:stretch>
              <a:fillRect/>
            </a:stretch>
          </a:blipFill>
        </p:spPr>
        <p:txBody>
          <a:bodyPr wrap="square" lIns="0" tIns="0" rIns="0" bIns="0" rtlCol="0"/>
          <a:lstStyle/>
          <a:p>
            <a:endParaRPr/>
          </a:p>
        </p:txBody>
      </p:sp>
      <p:sp>
        <p:nvSpPr>
          <p:cNvPr id="62" name="object 62"/>
          <p:cNvSpPr/>
          <p:nvPr/>
        </p:nvSpPr>
        <p:spPr>
          <a:xfrm>
            <a:off x="6861809" y="1905762"/>
            <a:ext cx="2063750" cy="996950"/>
          </a:xfrm>
          <a:custGeom>
            <a:avLst/>
            <a:gdLst/>
            <a:ahLst/>
            <a:cxnLst/>
            <a:rect l="l" t="t" r="r" b="b"/>
            <a:pathLst>
              <a:path w="2063750" h="996950">
                <a:moveTo>
                  <a:pt x="1731507" y="0"/>
                </a:moveTo>
                <a:lnTo>
                  <a:pt x="331988" y="0"/>
                </a:lnTo>
                <a:lnTo>
                  <a:pt x="304753" y="1652"/>
                </a:lnTo>
                <a:lnTo>
                  <a:pt x="252192" y="14484"/>
                </a:lnTo>
                <a:lnTo>
                  <a:pt x="202743" y="39166"/>
                </a:lnTo>
                <a:lnTo>
                  <a:pt x="157090" y="74670"/>
                </a:lnTo>
                <a:lnTo>
                  <a:pt x="115914" y="119969"/>
                </a:lnTo>
                <a:lnTo>
                  <a:pt x="79900" y="174039"/>
                </a:lnTo>
                <a:lnTo>
                  <a:pt x="49728" y="235851"/>
                </a:lnTo>
                <a:lnTo>
                  <a:pt x="26082" y="304379"/>
                </a:lnTo>
                <a:lnTo>
                  <a:pt x="9645" y="378597"/>
                </a:lnTo>
                <a:lnTo>
                  <a:pt x="4343" y="417519"/>
                </a:lnTo>
                <a:lnTo>
                  <a:pt x="1100" y="457479"/>
                </a:lnTo>
                <a:lnTo>
                  <a:pt x="0" y="498347"/>
                </a:lnTo>
                <a:lnTo>
                  <a:pt x="1100" y="539216"/>
                </a:lnTo>
                <a:lnTo>
                  <a:pt x="4343" y="579176"/>
                </a:lnTo>
                <a:lnTo>
                  <a:pt x="9645" y="618098"/>
                </a:lnTo>
                <a:lnTo>
                  <a:pt x="16920" y="655854"/>
                </a:lnTo>
                <a:lnTo>
                  <a:pt x="37047" y="727356"/>
                </a:lnTo>
                <a:lnTo>
                  <a:pt x="64041" y="792654"/>
                </a:lnTo>
                <a:lnTo>
                  <a:pt x="97219" y="850723"/>
                </a:lnTo>
                <a:lnTo>
                  <a:pt x="135900" y="900536"/>
                </a:lnTo>
                <a:lnTo>
                  <a:pt x="179400" y="941066"/>
                </a:lnTo>
                <a:lnTo>
                  <a:pt x="227036" y="971287"/>
                </a:lnTo>
                <a:lnTo>
                  <a:pt x="278126" y="990172"/>
                </a:lnTo>
                <a:lnTo>
                  <a:pt x="331988" y="996695"/>
                </a:lnTo>
                <a:lnTo>
                  <a:pt x="1731507" y="996695"/>
                </a:lnTo>
                <a:lnTo>
                  <a:pt x="1785369" y="990172"/>
                </a:lnTo>
                <a:lnTo>
                  <a:pt x="1836459" y="971287"/>
                </a:lnTo>
                <a:lnTo>
                  <a:pt x="1884095" y="941066"/>
                </a:lnTo>
                <a:lnTo>
                  <a:pt x="1927595" y="900536"/>
                </a:lnTo>
                <a:lnTo>
                  <a:pt x="1966276" y="850723"/>
                </a:lnTo>
                <a:lnTo>
                  <a:pt x="1999454" y="792654"/>
                </a:lnTo>
                <a:lnTo>
                  <a:pt x="2026448" y="727356"/>
                </a:lnTo>
                <a:lnTo>
                  <a:pt x="2046575" y="655854"/>
                </a:lnTo>
                <a:lnTo>
                  <a:pt x="2053850" y="618098"/>
                </a:lnTo>
                <a:lnTo>
                  <a:pt x="2059152" y="579176"/>
                </a:lnTo>
                <a:lnTo>
                  <a:pt x="2062395" y="539216"/>
                </a:lnTo>
                <a:lnTo>
                  <a:pt x="2063495" y="498347"/>
                </a:lnTo>
                <a:lnTo>
                  <a:pt x="2062395" y="457479"/>
                </a:lnTo>
                <a:lnTo>
                  <a:pt x="2059152" y="417519"/>
                </a:lnTo>
                <a:lnTo>
                  <a:pt x="2053850" y="378597"/>
                </a:lnTo>
                <a:lnTo>
                  <a:pt x="2046575" y="340841"/>
                </a:lnTo>
                <a:lnTo>
                  <a:pt x="2026448" y="269339"/>
                </a:lnTo>
                <a:lnTo>
                  <a:pt x="1999454" y="204041"/>
                </a:lnTo>
                <a:lnTo>
                  <a:pt x="1966276" y="145972"/>
                </a:lnTo>
                <a:lnTo>
                  <a:pt x="1927595" y="96159"/>
                </a:lnTo>
                <a:lnTo>
                  <a:pt x="1884095" y="55629"/>
                </a:lnTo>
                <a:lnTo>
                  <a:pt x="1836459" y="25408"/>
                </a:lnTo>
                <a:lnTo>
                  <a:pt x="1785369" y="6523"/>
                </a:lnTo>
                <a:lnTo>
                  <a:pt x="1731507" y="0"/>
                </a:lnTo>
                <a:close/>
              </a:path>
            </a:pathLst>
          </a:custGeom>
          <a:solidFill>
            <a:srgbClr val="FF9800"/>
          </a:solidFill>
        </p:spPr>
        <p:txBody>
          <a:bodyPr wrap="square" lIns="0" tIns="0" rIns="0" bIns="0" rtlCol="0"/>
          <a:lstStyle/>
          <a:p>
            <a:endParaRPr/>
          </a:p>
        </p:txBody>
      </p:sp>
      <p:sp>
        <p:nvSpPr>
          <p:cNvPr id="63" name="object 63"/>
          <p:cNvSpPr/>
          <p:nvPr/>
        </p:nvSpPr>
        <p:spPr>
          <a:xfrm>
            <a:off x="6861809" y="1905762"/>
            <a:ext cx="2063750" cy="996950"/>
          </a:xfrm>
          <a:custGeom>
            <a:avLst/>
            <a:gdLst/>
            <a:ahLst/>
            <a:cxnLst/>
            <a:rect l="l" t="t" r="r" b="b"/>
            <a:pathLst>
              <a:path w="2063750" h="996950">
                <a:moveTo>
                  <a:pt x="331988" y="0"/>
                </a:moveTo>
                <a:lnTo>
                  <a:pt x="1731507" y="0"/>
                </a:lnTo>
                <a:lnTo>
                  <a:pt x="1758742" y="1652"/>
                </a:lnTo>
                <a:lnTo>
                  <a:pt x="1811303" y="14484"/>
                </a:lnTo>
                <a:lnTo>
                  <a:pt x="1860752" y="39166"/>
                </a:lnTo>
                <a:lnTo>
                  <a:pt x="1906405" y="74670"/>
                </a:lnTo>
                <a:lnTo>
                  <a:pt x="1947580" y="119969"/>
                </a:lnTo>
                <a:lnTo>
                  <a:pt x="1983595" y="174039"/>
                </a:lnTo>
                <a:lnTo>
                  <a:pt x="2013767" y="235851"/>
                </a:lnTo>
                <a:lnTo>
                  <a:pt x="2037413" y="304379"/>
                </a:lnTo>
                <a:lnTo>
                  <a:pt x="2053850" y="378597"/>
                </a:lnTo>
                <a:lnTo>
                  <a:pt x="2059152" y="417519"/>
                </a:lnTo>
                <a:lnTo>
                  <a:pt x="2062395" y="457479"/>
                </a:lnTo>
                <a:lnTo>
                  <a:pt x="2063495" y="498347"/>
                </a:lnTo>
                <a:lnTo>
                  <a:pt x="2062395" y="539216"/>
                </a:lnTo>
                <a:lnTo>
                  <a:pt x="2059152" y="579176"/>
                </a:lnTo>
                <a:lnTo>
                  <a:pt x="2053850" y="618098"/>
                </a:lnTo>
                <a:lnTo>
                  <a:pt x="2046575" y="655854"/>
                </a:lnTo>
                <a:lnTo>
                  <a:pt x="2026448" y="727356"/>
                </a:lnTo>
                <a:lnTo>
                  <a:pt x="1999454" y="792654"/>
                </a:lnTo>
                <a:lnTo>
                  <a:pt x="1966276" y="850723"/>
                </a:lnTo>
                <a:lnTo>
                  <a:pt x="1927595" y="900536"/>
                </a:lnTo>
                <a:lnTo>
                  <a:pt x="1884095" y="941066"/>
                </a:lnTo>
                <a:lnTo>
                  <a:pt x="1836459" y="971287"/>
                </a:lnTo>
                <a:lnTo>
                  <a:pt x="1785369" y="990172"/>
                </a:lnTo>
                <a:lnTo>
                  <a:pt x="1731507" y="996695"/>
                </a:lnTo>
                <a:lnTo>
                  <a:pt x="331988" y="996695"/>
                </a:lnTo>
                <a:lnTo>
                  <a:pt x="278126" y="990172"/>
                </a:lnTo>
                <a:lnTo>
                  <a:pt x="227036" y="971287"/>
                </a:lnTo>
                <a:lnTo>
                  <a:pt x="179400" y="941066"/>
                </a:lnTo>
                <a:lnTo>
                  <a:pt x="135900" y="900536"/>
                </a:lnTo>
                <a:lnTo>
                  <a:pt x="97219" y="850723"/>
                </a:lnTo>
                <a:lnTo>
                  <a:pt x="64041" y="792654"/>
                </a:lnTo>
                <a:lnTo>
                  <a:pt x="37047" y="727356"/>
                </a:lnTo>
                <a:lnTo>
                  <a:pt x="16920" y="655854"/>
                </a:lnTo>
                <a:lnTo>
                  <a:pt x="9645" y="618098"/>
                </a:lnTo>
                <a:lnTo>
                  <a:pt x="4343" y="579176"/>
                </a:lnTo>
                <a:lnTo>
                  <a:pt x="1100" y="539216"/>
                </a:lnTo>
                <a:lnTo>
                  <a:pt x="0" y="498347"/>
                </a:lnTo>
                <a:lnTo>
                  <a:pt x="1100" y="457479"/>
                </a:lnTo>
                <a:lnTo>
                  <a:pt x="4343" y="417519"/>
                </a:lnTo>
                <a:lnTo>
                  <a:pt x="9645" y="378597"/>
                </a:lnTo>
                <a:lnTo>
                  <a:pt x="16920" y="340841"/>
                </a:lnTo>
                <a:lnTo>
                  <a:pt x="37047" y="269339"/>
                </a:lnTo>
                <a:lnTo>
                  <a:pt x="64041" y="204041"/>
                </a:lnTo>
                <a:lnTo>
                  <a:pt x="97219" y="145972"/>
                </a:lnTo>
                <a:lnTo>
                  <a:pt x="135900" y="96159"/>
                </a:lnTo>
                <a:lnTo>
                  <a:pt x="179400" y="55629"/>
                </a:lnTo>
                <a:lnTo>
                  <a:pt x="227036" y="25408"/>
                </a:lnTo>
                <a:lnTo>
                  <a:pt x="278126" y="6523"/>
                </a:lnTo>
                <a:lnTo>
                  <a:pt x="331988" y="0"/>
                </a:lnTo>
                <a:close/>
              </a:path>
            </a:pathLst>
          </a:custGeom>
          <a:ln w="25907">
            <a:solidFill>
              <a:srgbClr val="FF9800"/>
            </a:solidFill>
          </a:ln>
        </p:spPr>
        <p:txBody>
          <a:bodyPr wrap="square" lIns="0" tIns="0" rIns="0" bIns="0" rtlCol="0"/>
          <a:lstStyle/>
          <a:p>
            <a:endParaRPr/>
          </a:p>
        </p:txBody>
      </p:sp>
      <p:sp>
        <p:nvSpPr>
          <p:cNvPr id="64" name="object 64"/>
          <p:cNvSpPr txBox="1"/>
          <p:nvPr/>
        </p:nvSpPr>
        <p:spPr>
          <a:xfrm>
            <a:off x="7037583" y="2099928"/>
            <a:ext cx="1661795" cy="640715"/>
          </a:xfrm>
          <a:prstGeom prst="rect">
            <a:avLst/>
          </a:prstGeom>
        </p:spPr>
        <p:txBody>
          <a:bodyPr vert="horz" wrap="square" lIns="0" tIns="0" rIns="0" bIns="0" rtlCol="0">
            <a:spAutoFit/>
          </a:bodyPr>
          <a:lstStyle/>
          <a:p>
            <a:pPr marL="12700">
              <a:lnSpc>
                <a:spcPct val="100000"/>
              </a:lnSpc>
            </a:pPr>
            <a:r>
              <a:rPr sz="2200" b="1" spc="-15" dirty="0">
                <a:latin typeface="Garamond"/>
                <a:cs typeface="Garamond"/>
              </a:rPr>
              <a:t>F</a:t>
            </a:r>
            <a:r>
              <a:rPr sz="2200" b="1" spc="-20" dirty="0">
                <a:latin typeface="Garamond"/>
                <a:cs typeface="Garamond"/>
              </a:rPr>
              <a:t>i</a:t>
            </a:r>
            <a:r>
              <a:rPr sz="2200" b="1" spc="-10" dirty="0">
                <a:latin typeface="Garamond"/>
                <a:cs typeface="Garamond"/>
              </a:rPr>
              <a:t>ziksel</a:t>
            </a:r>
            <a:endParaRPr sz="2200">
              <a:latin typeface="Garamond"/>
              <a:cs typeface="Garamond"/>
            </a:endParaRPr>
          </a:p>
          <a:p>
            <a:pPr marL="12700">
              <a:lnSpc>
                <a:spcPct val="100000"/>
              </a:lnSpc>
            </a:pPr>
            <a:r>
              <a:rPr sz="2200" b="1" spc="5" dirty="0">
                <a:latin typeface="Garamond"/>
                <a:cs typeface="Garamond"/>
              </a:rPr>
              <a:t>R</a:t>
            </a:r>
            <a:r>
              <a:rPr sz="2200" b="1" spc="-15" dirty="0">
                <a:latin typeface="Garamond"/>
                <a:cs typeface="Garamond"/>
              </a:rPr>
              <a:t>a</a:t>
            </a:r>
            <a:r>
              <a:rPr sz="2200" b="1" spc="-10" dirty="0">
                <a:latin typeface="Garamond"/>
                <a:cs typeface="Garamond"/>
              </a:rPr>
              <a:t>hatsız</a:t>
            </a:r>
            <a:r>
              <a:rPr sz="2200" b="1" dirty="0">
                <a:latin typeface="Garamond"/>
                <a:cs typeface="Garamond"/>
              </a:rPr>
              <a:t>l</a:t>
            </a:r>
            <a:r>
              <a:rPr sz="2200" b="1" spc="-10" dirty="0">
                <a:latin typeface="Garamond"/>
                <a:cs typeface="Garamond"/>
              </a:rPr>
              <a:t>ıklar</a:t>
            </a:r>
            <a:endParaRPr sz="2200">
              <a:latin typeface="Garamond"/>
              <a:cs typeface="Garamon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1134" y="459646"/>
            <a:ext cx="6356985" cy="765175"/>
          </a:xfrm>
          <a:prstGeom prst="rect">
            <a:avLst/>
          </a:prstGeom>
        </p:spPr>
        <p:txBody>
          <a:bodyPr vert="horz" wrap="square" lIns="0" tIns="0" rIns="0" bIns="0" rtlCol="0">
            <a:spAutoFit/>
          </a:bodyPr>
          <a:lstStyle/>
          <a:p>
            <a:pPr marL="12700">
              <a:lnSpc>
                <a:spcPts val="3195"/>
              </a:lnSpc>
            </a:pPr>
            <a:r>
              <a:rPr sz="2800" b="1" spc="-20" dirty="0">
                <a:solidFill>
                  <a:srgbClr val="FFFFFF"/>
                </a:solidFill>
                <a:latin typeface="Garamond"/>
                <a:cs typeface="Garamond"/>
              </a:rPr>
              <a:t>ŞİDDE</a:t>
            </a:r>
            <a:r>
              <a:rPr sz="2800" b="1" spc="-35" dirty="0">
                <a:solidFill>
                  <a:srgbClr val="FFFFFF"/>
                </a:solidFill>
                <a:latin typeface="Garamond"/>
                <a:cs typeface="Garamond"/>
              </a:rPr>
              <a:t>T</a:t>
            </a:r>
            <a:r>
              <a:rPr sz="2800" b="1" spc="-20" dirty="0">
                <a:solidFill>
                  <a:srgbClr val="FFFFFF"/>
                </a:solidFill>
                <a:latin typeface="Garamond"/>
                <a:cs typeface="Garamond"/>
              </a:rPr>
              <a:t>E</a:t>
            </a:r>
            <a:r>
              <a:rPr sz="2800" b="1" spc="25" dirty="0">
                <a:solidFill>
                  <a:srgbClr val="FFFFFF"/>
                </a:solidFill>
                <a:latin typeface="Garamond"/>
                <a:cs typeface="Garamond"/>
              </a:rPr>
              <a:t> </a:t>
            </a:r>
            <a:r>
              <a:rPr sz="2800" b="1" spc="-25" dirty="0">
                <a:solidFill>
                  <a:srgbClr val="FFFFFF"/>
                </a:solidFill>
                <a:latin typeface="Garamond"/>
                <a:cs typeface="Garamond"/>
              </a:rPr>
              <a:t>MA</a:t>
            </a:r>
            <a:r>
              <a:rPr sz="2800" b="1" spc="-65" dirty="0">
                <a:solidFill>
                  <a:srgbClr val="FFFFFF"/>
                </a:solidFill>
                <a:latin typeface="Garamond"/>
                <a:cs typeface="Garamond"/>
              </a:rPr>
              <a:t>R</a:t>
            </a:r>
            <a:r>
              <a:rPr sz="2800" b="1" spc="-20" dirty="0">
                <a:solidFill>
                  <a:srgbClr val="FFFFFF"/>
                </a:solidFill>
                <a:latin typeface="Garamond"/>
                <a:cs typeface="Garamond"/>
              </a:rPr>
              <a:t>UZ</a:t>
            </a:r>
            <a:r>
              <a:rPr sz="2800" b="1" spc="-30" dirty="0">
                <a:solidFill>
                  <a:srgbClr val="FFFFFF"/>
                </a:solidFill>
                <a:latin typeface="Garamond"/>
                <a:cs typeface="Garamond"/>
              </a:rPr>
              <a:t> </a:t>
            </a:r>
            <a:r>
              <a:rPr sz="2800" b="1" spc="-20" dirty="0">
                <a:solidFill>
                  <a:srgbClr val="FFFFFF"/>
                </a:solidFill>
                <a:latin typeface="Garamond"/>
                <a:cs typeface="Garamond"/>
              </a:rPr>
              <a:t>KALAN</a:t>
            </a:r>
            <a:r>
              <a:rPr sz="2800" b="1" spc="5" dirty="0">
                <a:solidFill>
                  <a:srgbClr val="FFFFFF"/>
                </a:solidFill>
                <a:latin typeface="Garamond"/>
                <a:cs typeface="Garamond"/>
              </a:rPr>
              <a:t> </a:t>
            </a:r>
            <a:r>
              <a:rPr sz="2800" b="1" spc="-20" dirty="0">
                <a:solidFill>
                  <a:srgbClr val="FFFFFF"/>
                </a:solidFill>
                <a:latin typeface="Garamond"/>
                <a:cs typeface="Garamond"/>
              </a:rPr>
              <a:t>KADINLAR</a:t>
            </a:r>
            <a:endParaRPr sz="2800">
              <a:latin typeface="Garamond"/>
              <a:cs typeface="Garamond"/>
            </a:endParaRPr>
          </a:p>
          <a:p>
            <a:pPr marL="12700">
              <a:lnSpc>
                <a:spcPts val="3195"/>
              </a:lnSpc>
            </a:pPr>
            <a:r>
              <a:rPr sz="2800" b="1" spc="-25" dirty="0">
                <a:solidFill>
                  <a:srgbClr val="FFFFFF"/>
                </a:solidFill>
                <a:latin typeface="Garamond"/>
                <a:cs typeface="Garamond"/>
              </a:rPr>
              <a:t>NELER</a:t>
            </a:r>
            <a:r>
              <a:rPr sz="2800" b="1" spc="10" dirty="0">
                <a:solidFill>
                  <a:srgbClr val="FFFFFF"/>
                </a:solidFill>
                <a:latin typeface="Garamond"/>
                <a:cs typeface="Garamond"/>
              </a:rPr>
              <a:t> </a:t>
            </a:r>
            <a:r>
              <a:rPr sz="2800" b="1" spc="-25" dirty="0">
                <a:solidFill>
                  <a:srgbClr val="FFFFFF"/>
                </a:solidFill>
                <a:latin typeface="Garamond"/>
                <a:cs typeface="Garamond"/>
              </a:rPr>
              <a:t>DÜŞÜNÜR</a:t>
            </a:r>
            <a:endParaRPr sz="2800">
              <a:latin typeface="Garamond"/>
              <a:cs typeface="Garamond"/>
            </a:endParaRPr>
          </a:p>
        </p:txBody>
      </p:sp>
      <p:sp>
        <p:nvSpPr>
          <p:cNvPr id="3" name="object 3"/>
          <p:cNvSpPr txBox="1"/>
          <p:nvPr/>
        </p:nvSpPr>
        <p:spPr>
          <a:xfrm>
            <a:off x="4146553" y="1922158"/>
            <a:ext cx="2324735" cy="348615"/>
          </a:xfrm>
          <a:prstGeom prst="rect">
            <a:avLst/>
          </a:prstGeom>
        </p:spPr>
        <p:txBody>
          <a:bodyPr vert="horz" wrap="square" lIns="0" tIns="0" rIns="0" bIns="0" rtlCol="0">
            <a:spAutoFit/>
          </a:bodyPr>
          <a:lstStyle/>
          <a:p>
            <a:pPr marL="12700">
              <a:lnSpc>
                <a:spcPct val="100000"/>
              </a:lnSpc>
            </a:pPr>
            <a:r>
              <a:rPr sz="2400" dirty="0">
                <a:solidFill>
                  <a:srgbClr val="E46C09"/>
                </a:solidFill>
                <a:latin typeface="Wingdings"/>
                <a:cs typeface="Wingdings"/>
              </a:rPr>
              <a:t></a:t>
            </a:r>
            <a:r>
              <a:rPr sz="2400" spc="-225" dirty="0">
                <a:latin typeface="Calibri"/>
                <a:cs typeface="Calibri"/>
              </a:rPr>
              <a:t>T</a:t>
            </a:r>
            <a:r>
              <a:rPr sz="2400" spc="-15" dirty="0">
                <a:latin typeface="Calibri"/>
                <a:cs typeface="Calibri"/>
              </a:rPr>
              <a:t>ek</a:t>
            </a:r>
            <a:r>
              <a:rPr sz="2400" spc="-50" dirty="0">
                <a:latin typeface="Calibri"/>
                <a:cs typeface="Calibri"/>
              </a:rPr>
              <a:t>r</a:t>
            </a:r>
            <a:r>
              <a:rPr sz="2400" dirty="0">
                <a:latin typeface="Calibri"/>
                <a:cs typeface="Calibri"/>
              </a:rPr>
              <a:t>arla</a:t>
            </a:r>
            <a:r>
              <a:rPr sz="2400" spc="-20" dirty="0">
                <a:latin typeface="Calibri"/>
                <a:cs typeface="Calibri"/>
              </a:rPr>
              <a:t>m</a:t>
            </a:r>
            <a:r>
              <a:rPr sz="2400" spc="-60" dirty="0">
                <a:latin typeface="Calibri"/>
                <a:cs typeface="Calibri"/>
              </a:rPr>
              <a:t>a</a:t>
            </a:r>
            <a:r>
              <a:rPr sz="2400" spc="-50" dirty="0">
                <a:latin typeface="Calibri"/>
                <a:cs typeface="Calibri"/>
              </a:rPr>
              <a:t>y</a:t>
            </a:r>
            <a:r>
              <a:rPr sz="2400" spc="-15" dirty="0">
                <a:latin typeface="Calibri"/>
                <a:cs typeface="Calibri"/>
              </a:rPr>
              <a:t>a</a:t>
            </a:r>
            <a:r>
              <a:rPr sz="2400" spc="-35" dirty="0">
                <a:latin typeface="Calibri"/>
                <a:cs typeface="Calibri"/>
              </a:rPr>
              <a:t>c</a:t>
            </a:r>
            <a:r>
              <a:rPr sz="2400" spc="-15" dirty="0">
                <a:latin typeface="Calibri"/>
                <a:cs typeface="Calibri"/>
              </a:rPr>
              <a:t>ak</a:t>
            </a:r>
            <a:endParaRPr sz="2400">
              <a:latin typeface="Calibri"/>
              <a:cs typeface="Calibri"/>
            </a:endParaRPr>
          </a:p>
        </p:txBody>
      </p:sp>
      <p:sp>
        <p:nvSpPr>
          <p:cNvPr id="4" name="object 4"/>
          <p:cNvSpPr txBox="1"/>
          <p:nvPr/>
        </p:nvSpPr>
        <p:spPr>
          <a:xfrm>
            <a:off x="4146553" y="2367547"/>
            <a:ext cx="4069715" cy="3452495"/>
          </a:xfrm>
          <a:prstGeom prst="rect">
            <a:avLst/>
          </a:prstGeom>
        </p:spPr>
        <p:txBody>
          <a:bodyPr vert="horz" wrap="square" lIns="0" tIns="0" rIns="0" bIns="0" rtlCol="0">
            <a:spAutoFit/>
          </a:bodyPr>
          <a:lstStyle/>
          <a:p>
            <a:pPr marL="241300" marR="5080" indent="-228600">
              <a:lnSpc>
                <a:spcPts val="2300"/>
              </a:lnSpc>
            </a:pPr>
            <a:r>
              <a:rPr sz="2400" dirty="0">
                <a:solidFill>
                  <a:srgbClr val="E46C09"/>
                </a:solidFill>
                <a:latin typeface="Wingdings"/>
                <a:cs typeface="Wingdings"/>
              </a:rPr>
              <a:t></a:t>
            </a:r>
            <a:r>
              <a:rPr sz="2400" spc="-65" dirty="0">
                <a:latin typeface="Calibri"/>
                <a:cs typeface="Calibri"/>
              </a:rPr>
              <a:t>K</a:t>
            </a:r>
            <a:r>
              <a:rPr sz="2400" spc="-5" dirty="0">
                <a:latin typeface="Calibri"/>
                <a:cs typeface="Calibri"/>
              </a:rPr>
              <a:t>o</a:t>
            </a:r>
            <a:r>
              <a:rPr sz="2400" spc="-25" dirty="0">
                <a:latin typeface="Calibri"/>
                <a:cs typeface="Calibri"/>
              </a:rPr>
              <a:t>c</a:t>
            </a:r>
            <a:r>
              <a:rPr sz="2400" spc="-20" dirty="0">
                <a:latin typeface="Calibri"/>
                <a:cs typeface="Calibri"/>
              </a:rPr>
              <a:t>am</a:t>
            </a:r>
            <a:r>
              <a:rPr sz="2400" spc="-70" dirty="0">
                <a:latin typeface="Times New Roman"/>
                <a:cs typeface="Times New Roman"/>
              </a:rPr>
              <a:t> </a:t>
            </a:r>
            <a:r>
              <a:rPr sz="2400" spc="-5" dirty="0">
                <a:latin typeface="Calibri"/>
                <a:cs typeface="Calibri"/>
              </a:rPr>
              <a:t>ben</a:t>
            </a:r>
            <a:r>
              <a:rPr sz="2400" dirty="0">
                <a:latin typeface="Calibri"/>
                <a:cs typeface="Calibri"/>
              </a:rPr>
              <a:t>i</a:t>
            </a:r>
            <a:r>
              <a:rPr sz="2400" spc="-55" dirty="0">
                <a:latin typeface="Times New Roman"/>
                <a:cs typeface="Times New Roman"/>
              </a:rPr>
              <a:t> </a:t>
            </a:r>
            <a:r>
              <a:rPr sz="2400" spc="-15" dirty="0">
                <a:latin typeface="Calibri"/>
                <a:cs typeface="Calibri"/>
              </a:rPr>
              <a:t>s</a:t>
            </a:r>
            <a:r>
              <a:rPr sz="2400" spc="-25" dirty="0">
                <a:latin typeface="Calibri"/>
                <a:cs typeface="Calibri"/>
              </a:rPr>
              <a:t>e</a:t>
            </a:r>
            <a:r>
              <a:rPr sz="2400" dirty="0">
                <a:latin typeface="Calibri"/>
                <a:cs typeface="Calibri"/>
              </a:rPr>
              <a:t>vi</a:t>
            </a:r>
            <a:r>
              <a:rPr sz="2400" spc="-40" dirty="0">
                <a:latin typeface="Calibri"/>
                <a:cs typeface="Calibri"/>
              </a:rPr>
              <a:t>y</a:t>
            </a:r>
            <a:r>
              <a:rPr sz="2400" spc="-5" dirty="0">
                <a:latin typeface="Calibri"/>
                <a:cs typeface="Calibri"/>
              </a:rPr>
              <a:t>o</a:t>
            </a:r>
            <a:r>
              <a:rPr sz="2400" spc="-215" dirty="0">
                <a:latin typeface="Calibri"/>
                <a:cs typeface="Calibri"/>
              </a:rPr>
              <a:t>r</a:t>
            </a:r>
            <a:r>
              <a:rPr sz="2400" spc="-10" dirty="0">
                <a:latin typeface="Calibri"/>
                <a:cs typeface="Calibri"/>
              </a:rPr>
              <a:t>,</a:t>
            </a:r>
            <a:r>
              <a:rPr sz="2400" spc="-60" dirty="0">
                <a:latin typeface="Times New Roman"/>
                <a:cs typeface="Times New Roman"/>
              </a:rPr>
              <a:t> </a:t>
            </a:r>
            <a:r>
              <a:rPr sz="2400" spc="-5" dirty="0">
                <a:latin typeface="Calibri"/>
                <a:cs typeface="Calibri"/>
              </a:rPr>
              <a:t>ban</a:t>
            </a:r>
            <a:r>
              <a:rPr sz="2400" dirty="0">
                <a:latin typeface="Calibri"/>
                <a:cs typeface="Calibri"/>
              </a:rPr>
              <a:t>a</a:t>
            </a:r>
            <a:r>
              <a:rPr sz="2400" spc="-55" dirty="0">
                <a:latin typeface="Times New Roman"/>
                <a:cs typeface="Times New Roman"/>
              </a:rPr>
              <a:t> </a:t>
            </a:r>
            <a:r>
              <a:rPr sz="2400" spc="-40" dirty="0">
                <a:latin typeface="Calibri"/>
                <a:cs typeface="Calibri"/>
              </a:rPr>
              <a:t>z</a:t>
            </a:r>
            <a:r>
              <a:rPr sz="2400" spc="-15" dirty="0">
                <a:latin typeface="Calibri"/>
                <a:cs typeface="Calibri"/>
              </a:rPr>
              <a:t>a</a:t>
            </a:r>
            <a:r>
              <a:rPr sz="2400" spc="-55" dirty="0">
                <a:latin typeface="Calibri"/>
                <a:cs typeface="Calibri"/>
              </a:rPr>
              <a:t>r</a:t>
            </a:r>
            <a:r>
              <a:rPr sz="2400" spc="-10" dirty="0">
                <a:latin typeface="Calibri"/>
                <a:cs typeface="Calibri"/>
              </a:rPr>
              <a:t>ar</a:t>
            </a:r>
            <a:r>
              <a:rPr sz="2400" spc="-10" dirty="0">
                <a:latin typeface="Times New Roman"/>
                <a:cs typeface="Times New Roman"/>
              </a:rPr>
              <a:t> </a:t>
            </a:r>
            <a:r>
              <a:rPr sz="2400" spc="-45" dirty="0">
                <a:latin typeface="Calibri"/>
                <a:cs typeface="Calibri"/>
              </a:rPr>
              <a:t>v</a:t>
            </a:r>
            <a:r>
              <a:rPr sz="2400" spc="-15" dirty="0">
                <a:latin typeface="Calibri"/>
                <a:cs typeface="Calibri"/>
              </a:rPr>
              <a:t>e</a:t>
            </a:r>
            <a:r>
              <a:rPr sz="2400" spc="-5" dirty="0">
                <a:latin typeface="Calibri"/>
                <a:cs typeface="Calibri"/>
              </a:rPr>
              <a:t>r</a:t>
            </a:r>
            <a:r>
              <a:rPr sz="2400" spc="-15" dirty="0">
                <a:latin typeface="Calibri"/>
                <a:cs typeface="Calibri"/>
              </a:rPr>
              <a:t>mek</a:t>
            </a:r>
            <a:r>
              <a:rPr sz="2400" spc="-65" dirty="0">
                <a:latin typeface="Times New Roman"/>
                <a:cs typeface="Times New Roman"/>
              </a:rPr>
              <a:t> </a:t>
            </a:r>
            <a:r>
              <a:rPr sz="2400" dirty="0">
                <a:latin typeface="Calibri"/>
                <a:cs typeface="Calibri"/>
              </a:rPr>
              <a:t>i</a:t>
            </a:r>
            <a:r>
              <a:rPr sz="2400" spc="-30" dirty="0">
                <a:latin typeface="Calibri"/>
                <a:cs typeface="Calibri"/>
              </a:rPr>
              <a:t>s</a:t>
            </a:r>
            <a:r>
              <a:rPr sz="2400" spc="-35" dirty="0">
                <a:latin typeface="Calibri"/>
                <a:cs typeface="Calibri"/>
              </a:rPr>
              <a:t>t</a:t>
            </a:r>
            <a:r>
              <a:rPr sz="2400" spc="-20" dirty="0">
                <a:latin typeface="Calibri"/>
                <a:cs typeface="Calibri"/>
              </a:rPr>
              <a:t>em</a:t>
            </a:r>
            <a:r>
              <a:rPr sz="2400" spc="-30" dirty="0">
                <a:latin typeface="Calibri"/>
                <a:cs typeface="Calibri"/>
              </a:rPr>
              <a:t>e</a:t>
            </a:r>
            <a:r>
              <a:rPr sz="2400" dirty="0">
                <a:latin typeface="Calibri"/>
                <a:cs typeface="Calibri"/>
              </a:rPr>
              <a:t>z</a:t>
            </a:r>
            <a:endParaRPr sz="2400">
              <a:latin typeface="Calibri"/>
              <a:cs typeface="Calibri"/>
            </a:endParaRPr>
          </a:p>
          <a:p>
            <a:pPr marL="12700">
              <a:lnSpc>
                <a:spcPts val="2590"/>
              </a:lnSpc>
              <a:spcBef>
                <a:spcPts val="645"/>
              </a:spcBef>
            </a:pPr>
            <a:r>
              <a:rPr sz="2400" dirty="0">
                <a:solidFill>
                  <a:srgbClr val="E46C09"/>
                </a:solidFill>
                <a:latin typeface="Wingdings"/>
                <a:cs typeface="Wingdings"/>
              </a:rPr>
              <a:t></a:t>
            </a:r>
            <a:r>
              <a:rPr sz="2400" spc="-165" dirty="0">
                <a:latin typeface="Calibri"/>
                <a:cs typeface="Calibri"/>
              </a:rPr>
              <a:t>Y</a:t>
            </a:r>
            <a:r>
              <a:rPr sz="2400" dirty="0">
                <a:latin typeface="Calibri"/>
                <a:cs typeface="Calibri"/>
              </a:rPr>
              <a:t>aşadıklarımı</a:t>
            </a:r>
            <a:r>
              <a:rPr sz="2400" spc="-10" dirty="0">
                <a:latin typeface="Calibri"/>
                <a:cs typeface="Calibri"/>
              </a:rPr>
              <a:t> </a:t>
            </a:r>
            <a:r>
              <a:rPr sz="2400" dirty="0">
                <a:latin typeface="Calibri"/>
                <a:cs typeface="Calibri"/>
              </a:rPr>
              <a:t>kims</a:t>
            </a:r>
            <a:r>
              <a:rPr sz="2400" spc="-10" dirty="0">
                <a:latin typeface="Calibri"/>
                <a:cs typeface="Calibri"/>
              </a:rPr>
              <a:t>e</a:t>
            </a:r>
            <a:r>
              <a:rPr sz="2400" spc="-20" dirty="0">
                <a:latin typeface="Calibri"/>
                <a:cs typeface="Calibri"/>
              </a:rPr>
              <a:t>y</a:t>
            </a:r>
            <a:r>
              <a:rPr sz="2400" dirty="0">
                <a:latin typeface="Calibri"/>
                <a:cs typeface="Calibri"/>
              </a:rPr>
              <a:t>e</a:t>
            </a:r>
            <a:endParaRPr sz="2400">
              <a:latin typeface="Calibri"/>
              <a:cs typeface="Calibri"/>
            </a:endParaRPr>
          </a:p>
          <a:p>
            <a:pPr marL="241300">
              <a:lnSpc>
                <a:spcPts val="2590"/>
              </a:lnSpc>
            </a:pPr>
            <a:r>
              <a:rPr sz="2400" dirty="0">
                <a:latin typeface="Calibri"/>
                <a:cs typeface="Calibri"/>
              </a:rPr>
              <a:t>anl</a:t>
            </a:r>
            <a:r>
              <a:rPr sz="2400" spc="-25" dirty="0">
                <a:latin typeface="Calibri"/>
                <a:cs typeface="Calibri"/>
              </a:rPr>
              <a:t>a</a:t>
            </a:r>
            <a:r>
              <a:rPr sz="2400" dirty="0">
                <a:latin typeface="Calibri"/>
                <a:cs typeface="Calibri"/>
              </a:rPr>
              <a:t>tmamam</a:t>
            </a:r>
            <a:r>
              <a:rPr sz="2400" spc="-95" dirty="0">
                <a:latin typeface="Times New Roman"/>
                <a:cs typeface="Times New Roman"/>
              </a:rPr>
              <a:t> </a:t>
            </a:r>
            <a:r>
              <a:rPr sz="2400" spc="-30" dirty="0">
                <a:latin typeface="Calibri"/>
                <a:cs typeface="Calibri"/>
              </a:rPr>
              <a:t>g</a:t>
            </a:r>
            <a:r>
              <a:rPr sz="2400" dirty="0">
                <a:latin typeface="Calibri"/>
                <a:cs typeface="Calibri"/>
              </a:rPr>
              <a:t>e</a:t>
            </a:r>
            <a:r>
              <a:rPr sz="2400" spc="-35" dirty="0">
                <a:latin typeface="Calibri"/>
                <a:cs typeface="Calibri"/>
              </a:rPr>
              <a:t>r</a:t>
            </a:r>
            <a:r>
              <a:rPr sz="2400" dirty="0">
                <a:latin typeface="Calibri"/>
                <a:cs typeface="Calibri"/>
              </a:rPr>
              <a:t>eki</a:t>
            </a:r>
            <a:r>
              <a:rPr sz="2400" spc="-20" dirty="0">
                <a:latin typeface="Calibri"/>
                <a:cs typeface="Calibri"/>
              </a:rPr>
              <a:t>y</a:t>
            </a:r>
            <a:r>
              <a:rPr sz="2400" spc="-5" dirty="0">
                <a:latin typeface="Calibri"/>
                <a:cs typeface="Calibri"/>
              </a:rPr>
              <a:t>or</a:t>
            </a:r>
            <a:endParaRPr sz="2400">
              <a:latin typeface="Calibri"/>
              <a:cs typeface="Calibri"/>
            </a:endParaRPr>
          </a:p>
          <a:p>
            <a:pPr marL="12700">
              <a:lnSpc>
                <a:spcPts val="2590"/>
              </a:lnSpc>
              <a:spcBef>
                <a:spcPts val="625"/>
              </a:spcBef>
            </a:pPr>
            <a:r>
              <a:rPr sz="2400" dirty="0">
                <a:solidFill>
                  <a:srgbClr val="E46C09"/>
                </a:solidFill>
                <a:latin typeface="Wingdings"/>
                <a:cs typeface="Wingdings"/>
              </a:rPr>
              <a:t></a:t>
            </a:r>
            <a:r>
              <a:rPr sz="2400" dirty="0">
                <a:latin typeface="Calibri"/>
                <a:cs typeface="Calibri"/>
              </a:rPr>
              <a:t>Çocukla</a:t>
            </a:r>
            <a:r>
              <a:rPr sz="2400" spc="5" dirty="0">
                <a:latin typeface="Calibri"/>
                <a:cs typeface="Calibri"/>
              </a:rPr>
              <a:t>r</a:t>
            </a:r>
            <a:r>
              <a:rPr sz="2400" dirty="0">
                <a:latin typeface="Calibri"/>
                <a:cs typeface="Calibri"/>
              </a:rPr>
              <a:t>ımın</a:t>
            </a:r>
            <a:r>
              <a:rPr sz="2400" spc="-40" dirty="0">
                <a:latin typeface="Calibri"/>
                <a:cs typeface="Calibri"/>
              </a:rPr>
              <a:t> </a:t>
            </a:r>
            <a:r>
              <a:rPr sz="2400" dirty="0">
                <a:latin typeface="Calibri"/>
                <a:cs typeface="Calibri"/>
              </a:rPr>
              <a:t>iyiliği</a:t>
            </a:r>
            <a:r>
              <a:rPr sz="2400" spc="-10" dirty="0">
                <a:latin typeface="Calibri"/>
                <a:cs typeface="Calibri"/>
              </a:rPr>
              <a:t> </a:t>
            </a:r>
            <a:r>
              <a:rPr sz="2400" dirty="0">
                <a:latin typeface="Calibri"/>
                <a:cs typeface="Calibri"/>
              </a:rPr>
              <a:t>için</a:t>
            </a:r>
            <a:endParaRPr sz="2400">
              <a:latin typeface="Calibri"/>
              <a:cs typeface="Calibri"/>
            </a:endParaRPr>
          </a:p>
          <a:p>
            <a:pPr marL="241300">
              <a:lnSpc>
                <a:spcPts val="2590"/>
              </a:lnSpc>
            </a:pPr>
            <a:r>
              <a:rPr sz="2400" spc="-50" dirty="0">
                <a:latin typeface="Calibri"/>
                <a:cs typeface="Calibri"/>
              </a:rPr>
              <a:t>k</a:t>
            </a:r>
            <a:r>
              <a:rPr sz="2400" dirty="0">
                <a:latin typeface="Calibri"/>
                <a:cs typeface="Calibri"/>
              </a:rPr>
              <a:t>abu</a:t>
            </a:r>
            <a:r>
              <a:rPr sz="2400" spc="-5" dirty="0">
                <a:latin typeface="Calibri"/>
                <a:cs typeface="Calibri"/>
              </a:rPr>
              <a:t>l</a:t>
            </a:r>
            <a:r>
              <a:rPr sz="2400" dirty="0">
                <a:latin typeface="Calibri"/>
                <a:cs typeface="Calibri"/>
              </a:rPr>
              <a:t>l</a:t>
            </a:r>
            <a:r>
              <a:rPr sz="2400" spc="-10" dirty="0">
                <a:latin typeface="Calibri"/>
                <a:cs typeface="Calibri"/>
              </a:rPr>
              <a:t>e</a:t>
            </a:r>
            <a:r>
              <a:rPr sz="2400" spc="-25" dirty="0">
                <a:latin typeface="Calibri"/>
                <a:cs typeface="Calibri"/>
              </a:rPr>
              <a:t>nm</a:t>
            </a:r>
            <a:r>
              <a:rPr sz="2400" spc="-10" dirty="0">
                <a:latin typeface="Calibri"/>
                <a:cs typeface="Calibri"/>
              </a:rPr>
              <a:t>e</a:t>
            </a:r>
            <a:r>
              <a:rPr sz="2400" dirty="0">
                <a:latin typeface="Calibri"/>
                <a:cs typeface="Calibri"/>
              </a:rPr>
              <a:t>liyi</a:t>
            </a:r>
            <a:r>
              <a:rPr sz="2400" spc="-20" dirty="0">
                <a:latin typeface="Calibri"/>
                <a:cs typeface="Calibri"/>
              </a:rPr>
              <a:t>m</a:t>
            </a:r>
            <a:endParaRPr sz="2400">
              <a:latin typeface="Calibri"/>
              <a:cs typeface="Calibri"/>
            </a:endParaRPr>
          </a:p>
          <a:p>
            <a:pPr marL="12700">
              <a:lnSpc>
                <a:spcPct val="100000"/>
              </a:lnSpc>
              <a:spcBef>
                <a:spcPts val="625"/>
              </a:spcBef>
            </a:pPr>
            <a:r>
              <a:rPr sz="2400" dirty="0">
                <a:solidFill>
                  <a:srgbClr val="E46C09"/>
                </a:solidFill>
                <a:latin typeface="Wingdings"/>
                <a:cs typeface="Wingdings"/>
              </a:rPr>
              <a:t></a:t>
            </a:r>
            <a:r>
              <a:rPr sz="2400" spc="-165" dirty="0">
                <a:latin typeface="Calibri"/>
                <a:cs typeface="Calibri"/>
              </a:rPr>
              <a:t>Y</a:t>
            </a:r>
            <a:r>
              <a:rPr sz="2400" dirty="0">
                <a:latin typeface="Calibri"/>
                <a:cs typeface="Calibri"/>
              </a:rPr>
              <a:t>apabilec</a:t>
            </a:r>
            <a:r>
              <a:rPr sz="2400" spc="5" dirty="0">
                <a:latin typeface="Calibri"/>
                <a:cs typeface="Calibri"/>
              </a:rPr>
              <a:t>e</a:t>
            </a:r>
            <a:r>
              <a:rPr sz="2400" dirty="0">
                <a:latin typeface="Calibri"/>
                <a:cs typeface="Calibri"/>
              </a:rPr>
              <a:t>ğim</a:t>
            </a:r>
            <a:r>
              <a:rPr sz="2400" spc="-20" dirty="0">
                <a:latin typeface="Calibri"/>
                <a:cs typeface="Calibri"/>
              </a:rPr>
              <a:t> </a:t>
            </a:r>
            <a:r>
              <a:rPr sz="2400" dirty="0">
                <a:latin typeface="Calibri"/>
                <a:cs typeface="Calibri"/>
              </a:rPr>
              <a:t>bir</a:t>
            </a:r>
            <a:r>
              <a:rPr sz="2400" spc="-15" dirty="0">
                <a:latin typeface="Calibri"/>
                <a:cs typeface="Calibri"/>
              </a:rPr>
              <a:t> </a:t>
            </a:r>
            <a:r>
              <a:rPr sz="2400" dirty="0">
                <a:latin typeface="Calibri"/>
                <a:cs typeface="Calibri"/>
              </a:rPr>
              <a:t>ş</a:t>
            </a:r>
            <a:r>
              <a:rPr sz="2400" spc="-15" dirty="0">
                <a:latin typeface="Calibri"/>
                <a:cs typeface="Calibri"/>
              </a:rPr>
              <a:t>e</a:t>
            </a:r>
            <a:r>
              <a:rPr sz="2400" dirty="0">
                <a:latin typeface="Calibri"/>
                <a:cs typeface="Calibri"/>
              </a:rPr>
              <a:t>y </a:t>
            </a:r>
            <a:r>
              <a:rPr sz="2400" spc="-20" dirty="0">
                <a:latin typeface="Calibri"/>
                <a:cs typeface="Calibri"/>
              </a:rPr>
              <a:t>y</a:t>
            </a:r>
            <a:r>
              <a:rPr sz="2400" dirty="0">
                <a:latin typeface="Calibri"/>
                <a:cs typeface="Calibri"/>
              </a:rPr>
              <a:t>ok</a:t>
            </a:r>
            <a:endParaRPr sz="2400">
              <a:latin typeface="Calibri"/>
              <a:cs typeface="Calibri"/>
            </a:endParaRPr>
          </a:p>
          <a:p>
            <a:pPr marL="12700">
              <a:lnSpc>
                <a:spcPct val="100000"/>
              </a:lnSpc>
              <a:spcBef>
                <a:spcPts val="625"/>
              </a:spcBef>
            </a:pPr>
            <a:r>
              <a:rPr sz="2400" dirty="0">
                <a:solidFill>
                  <a:srgbClr val="E46C09"/>
                </a:solidFill>
                <a:latin typeface="Wingdings"/>
                <a:cs typeface="Wingdings"/>
              </a:rPr>
              <a:t></a:t>
            </a:r>
            <a:r>
              <a:rPr sz="2400" dirty="0">
                <a:latin typeface="Calibri"/>
                <a:cs typeface="Calibri"/>
              </a:rPr>
              <a:t>Hak</a:t>
            </a:r>
            <a:r>
              <a:rPr sz="2400" spc="-15" dirty="0">
                <a:latin typeface="Calibri"/>
                <a:cs typeface="Calibri"/>
              </a:rPr>
              <a:t> </a:t>
            </a:r>
            <a:r>
              <a:rPr sz="2400" dirty="0">
                <a:latin typeface="Calibri"/>
                <a:cs typeface="Calibri"/>
              </a:rPr>
              <a:t>etmi</a:t>
            </a:r>
            <a:r>
              <a:rPr sz="2400" spc="-35" dirty="0">
                <a:latin typeface="Calibri"/>
                <a:cs typeface="Calibri"/>
              </a:rPr>
              <a:t>ş</a:t>
            </a:r>
            <a:r>
              <a:rPr sz="2400" dirty="0">
                <a:latin typeface="Calibri"/>
                <a:cs typeface="Calibri"/>
              </a:rPr>
              <a:t>tim</a:t>
            </a:r>
            <a:endParaRPr sz="2400">
              <a:latin typeface="Calibri"/>
              <a:cs typeface="Calibri"/>
            </a:endParaRPr>
          </a:p>
          <a:p>
            <a:pPr marL="12700">
              <a:lnSpc>
                <a:spcPct val="100000"/>
              </a:lnSpc>
              <a:spcBef>
                <a:spcPts val="625"/>
              </a:spcBef>
            </a:pPr>
            <a:r>
              <a:rPr sz="2400" dirty="0">
                <a:solidFill>
                  <a:srgbClr val="E46C09"/>
                </a:solidFill>
                <a:latin typeface="Wingdings"/>
                <a:cs typeface="Wingdings"/>
              </a:rPr>
              <a:t></a:t>
            </a:r>
            <a:r>
              <a:rPr sz="2400" dirty="0">
                <a:latin typeface="Calibri"/>
                <a:cs typeface="Calibri"/>
              </a:rPr>
              <a:t>Bu</a:t>
            </a:r>
            <a:r>
              <a:rPr sz="2400" spc="-75" dirty="0">
                <a:latin typeface="Times New Roman"/>
                <a:cs typeface="Times New Roman"/>
              </a:rPr>
              <a:t> </a:t>
            </a:r>
            <a:r>
              <a:rPr sz="2400" spc="-5" dirty="0">
                <a:latin typeface="Calibri"/>
                <a:cs typeface="Calibri"/>
              </a:rPr>
              <a:t>ben</a:t>
            </a:r>
            <a:r>
              <a:rPr sz="2400" dirty="0">
                <a:latin typeface="Calibri"/>
                <a:cs typeface="Calibri"/>
              </a:rPr>
              <a:t>i</a:t>
            </a:r>
            <a:r>
              <a:rPr sz="2400" spc="-20" dirty="0">
                <a:latin typeface="Calibri"/>
                <a:cs typeface="Calibri"/>
              </a:rPr>
              <a:t>m</a:t>
            </a:r>
            <a:r>
              <a:rPr sz="2400" spc="-60" dirty="0">
                <a:latin typeface="Times New Roman"/>
                <a:cs typeface="Times New Roman"/>
              </a:rPr>
              <a:t> </a:t>
            </a:r>
            <a:r>
              <a:rPr sz="2400" spc="-50" dirty="0">
                <a:latin typeface="Calibri"/>
                <a:cs typeface="Calibri"/>
              </a:rPr>
              <a:t>k</a:t>
            </a:r>
            <a:r>
              <a:rPr sz="2400" spc="-15" dirty="0">
                <a:latin typeface="Calibri"/>
                <a:cs typeface="Calibri"/>
              </a:rPr>
              <a:t>ade</a:t>
            </a:r>
            <a:r>
              <a:rPr sz="2400" dirty="0">
                <a:latin typeface="Calibri"/>
                <a:cs typeface="Calibri"/>
              </a:rPr>
              <a:t>ri</a:t>
            </a:r>
            <a:r>
              <a:rPr sz="2400" spc="-20" dirty="0">
                <a:latin typeface="Calibri"/>
                <a:cs typeface="Calibri"/>
              </a:rPr>
              <a:t>m</a:t>
            </a:r>
            <a:endParaRPr sz="2400">
              <a:latin typeface="Calibri"/>
              <a:cs typeface="Calibri"/>
            </a:endParaRPr>
          </a:p>
        </p:txBody>
      </p:sp>
      <p:sp>
        <p:nvSpPr>
          <p:cNvPr id="5" name="object 5"/>
          <p:cNvSpPr txBox="1"/>
          <p:nvPr/>
        </p:nvSpPr>
        <p:spPr>
          <a:xfrm>
            <a:off x="1216864" y="2131128"/>
            <a:ext cx="647065" cy="1143000"/>
          </a:xfrm>
          <a:prstGeom prst="rect">
            <a:avLst/>
          </a:prstGeom>
        </p:spPr>
        <p:txBody>
          <a:bodyPr vert="horz" wrap="square" lIns="0" tIns="0" rIns="0" bIns="0" rtlCol="0">
            <a:spAutoFit/>
          </a:bodyPr>
          <a:lstStyle/>
          <a:p>
            <a:pPr marL="12700">
              <a:lnSpc>
                <a:spcPct val="100000"/>
              </a:lnSpc>
            </a:pPr>
            <a:r>
              <a:rPr sz="8800" dirty="0">
                <a:latin typeface="Arial"/>
                <a:cs typeface="Arial"/>
              </a:rPr>
              <a:t>?</a:t>
            </a:r>
            <a:endParaRPr sz="8800">
              <a:latin typeface="Arial"/>
              <a:cs typeface="Arial"/>
            </a:endParaRPr>
          </a:p>
        </p:txBody>
      </p:sp>
      <p:sp>
        <p:nvSpPr>
          <p:cNvPr id="6" name="object 6"/>
          <p:cNvSpPr txBox="1"/>
          <p:nvPr/>
        </p:nvSpPr>
        <p:spPr>
          <a:xfrm>
            <a:off x="2706368" y="2617134"/>
            <a:ext cx="1184910" cy="1590675"/>
          </a:xfrm>
          <a:prstGeom prst="rect">
            <a:avLst/>
          </a:prstGeom>
        </p:spPr>
        <p:txBody>
          <a:bodyPr vert="horz" wrap="square" lIns="0" tIns="0" rIns="0" bIns="0" rtlCol="0">
            <a:spAutoFit/>
          </a:bodyPr>
          <a:lstStyle/>
          <a:p>
            <a:pPr marL="12700">
              <a:lnSpc>
                <a:spcPct val="100000"/>
              </a:lnSpc>
            </a:pPr>
            <a:r>
              <a:rPr sz="4400" dirty="0">
                <a:latin typeface="Arial"/>
                <a:cs typeface="Arial"/>
              </a:rPr>
              <a:t>?</a:t>
            </a:r>
            <a:endParaRPr sz="4400">
              <a:latin typeface="Arial"/>
              <a:cs typeface="Arial"/>
            </a:endParaRPr>
          </a:p>
          <a:p>
            <a:pPr marL="153670">
              <a:lnSpc>
                <a:spcPts val="2855"/>
              </a:lnSpc>
              <a:spcBef>
                <a:spcPts val="765"/>
              </a:spcBef>
            </a:pPr>
            <a:r>
              <a:rPr sz="3200" dirty="0">
                <a:latin typeface="Arial"/>
                <a:cs typeface="Arial"/>
              </a:rPr>
              <a:t>?</a:t>
            </a:r>
            <a:endParaRPr sz="3200">
              <a:latin typeface="Arial"/>
              <a:cs typeface="Arial"/>
            </a:endParaRPr>
          </a:p>
          <a:p>
            <a:pPr marL="12700">
              <a:lnSpc>
                <a:spcPts val="4295"/>
              </a:lnSpc>
              <a:tabLst>
                <a:tab pos="859790" algn="l"/>
              </a:tabLst>
            </a:pPr>
            <a:r>
              <a:rPr sz="3200" dirty="0">
                <a:latin typeface="Arial"/>
                <a:cs typeface="Arial"/>
              </a:rPr>
              <a:t>?</a:t>
            </a:r>
            <a:r>
              <a:rPr sz="3200" dirty="0">
                <a:latin typeface="Times New Roman"/>
                <a:cs typeface="Times New Roman"/>
              </a:rPr>
              <a:t>	</a:t>
            </a:r>
            <a:r>
              <a:rPr sz="4400" dirty="0">
                <a:latin typeface="Arial"/>
                <a:cs typeface="Arial"/>
              </a:rPr>
              <a:t>?</a:t>
            </a:r>
            <a:endParaRPr sz="4400">
              <a:latin typeface="Arial"/>
              <a:cs typeface="Arial"/>
            </a:endParaRPr>
          </a:p>
        </p:txBody>
      </p:sp>
      <p:sp>
        <p:nvSpPr>
          <p:cNvPr id="7" name="object 7"/>
          <p:cNvSpPr txBox="1"/>
          <p:nvPr/>
        </p:nvSpPr>
        <p:spPr>
          <a:xfrm>
            <a:off x="521611" y="3335039"/>
            <a:ext cx="449580" cy="1289050"/>
          </a:xfrm>
          <a:prstGeom prst="rect">
            <a:avLst/>
          </a:prstGeom>
        </p:spPr>
        <p:txBody>
          <a:bodyPr vert="horz" wrap="square" lIns="0" tIns="0" rIns="0" bIns="0" rtlCol="0">
            <a:spAutoFit/>
          </a:bodyPr>
          <a:lstStyle/>
          <a:p>
            <a:pPr marL="12700">
              <a:lnSpc>
                <a:spcPct val="100000"/>
              </a:lnSpc>
            </a:pPr>
            <a:r>
              <a:rPr sz="6000" dirty="0">
                <a:latin typeface="Arial"/>
                <a:cs typeface="Arial"/>
              </a:rPr>
              <a:t>?</a:t>
            </a:r>
            <a:endParaRPr sz="6000">
              <a:latin typeface="Arial"/>
              <a:cs typeface="Arial"/>
            </a:endParaRPr>
          </a:p>
          <a:p>
            <a:pPr marL="12700">
              <a:lnSpc>
                <a:spcPct val="100000"/>
              </a:lnSpc>
              <a:spcBef>
                <a:spcPts val="75"/>
              </a:spcBef>
            </a:pPr>
            <a:r>
              <a:rPr sz="3200" dirty="0">
                <a:latin typeface="Arial"/>
                <a:cs typeface="Arial"/>
              </a:rPr>
              <a:t>?</a:t>
            </a:r>
            <a:endParaRPr sz="3200">
              <a:latin typeface="Arial"/>
              <a:cs typeface="Arial"/>
            </a:endParaRPr>
          </a:p>
        </p:txBody>
      </p:sp>
      <p:sp>
        <p:nvSpPr>
          <p:cNvPr id="8" name="object 8"/>
          <p:cNvSpPr/>
          <p:nvPr/>
        </p:nvSpPr>
        <p:spPr>
          <a:xfrm>
            <a:off x="1040891" y="3265932"/>
            <a:ext cx="1705356" cy="2205228"/>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8042916" y="6456066"/>
            <a:ext cx="384810" cy="177800"/>
          </a:xfrm>
          <a:prstGeom prst="rect">
            <a:avLst/>
          </a:prstGeom>
        </p:spPr>
        <p:txBody>
          <a:bodyPr vert="horz" wrap="square" lIns="0" tIns="0" rIns="0" bIns="0" rtlCol="0">
            <a:spAutoFit/>
          </a:bodyPr>
          <a:lstStyle/>
          <a:p>
            <a:pPr marL="12700">
              <a:lnSpc>
                <a:spcPct val="100000"/>
              </a:lnSpc>
            </a:pPr>
            <a:r>
              <a:rPr sz="1200" b="1" spc="-10" dirty="0">
                <a:solidFill>
                  <a:srgbClr val="FFFFFF"/>
                </a:solidFill>
                <a:latin typeface="Garamond"/>
                <a:cs typeface="Garamond"/>
              </a:rPr>
              <a:t>20</a:t>
            </a:r>
            <a:r>
              <a:rPr sz="1200" b="1" spc="-15" dirty="0">
                <a:solidFill>
                  <a:srgbClr val="FFFFFF"/>
                </a:solidFill>
                <a:latin typeface="Garamond"/>
                <a:cs typeface="Garamond"/>
              </a:rPr>
              <a:t>/17</a:t>
            </a:r>
            <a:endParaRPr sz="1200">
              <a:latin typeface="Garamond"/>
              <a:cs typeface="Garamon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 y="1845564"/>
            <a:ext cx="2942844" cy="3025139"/>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277777" y="479244"/>
            <a:ext cx="8295640" cy="5491480"/>
          </a:xfrm>
          <a:prstGeom prst="rect">
            <a:avLst/>
          </a:prstGeom>
        </p:spPr>
        <p:txBody>
          <a:bodyPr vert="horz" wrap="square" lIns="0" tIns="0" rIns="0" bIns="0" rtlCol="0">
            <a:spAutoFit/>
          </a:bodyPr>
          <a:lstStyle/>
          <a:p>
            <a:pPr marL="12700">
              <a:lnSpc>
                <a:spcPct val="100000"/>
              </a:lnSpc>
            </a:pPr>
            <a:r>
              <a:rPr sz="2400" b="1" dirty="0">
                <a:solidFill>
                  <a:srgbClr val="FFFFFF"/>
                </a:solidFill>
                <a:latin typeface="Garamond"/>
                <a:cs typeface="Garamond"/>
              </a:rPr>
              <a:t>A</a:t>
            </a:r>
            <a:r>
              <a:rPr sz="2400" b="1" spc="-10" dirty="0">
                <a:solidFill>
                  <a:srgbClr val="FFFFFF"/>
                </a:solidFill>
                <a:latin typeface="Garamond"/>
                <a:cs typeface="Garamond"/>
              </a:rPr>
              <a:t>İ</a:t>
            </a:r>
            <a:r>
              <a:rPr sz="2400" b="1" dirty="0">
                <a:solidFill>
                  <a:srgbClr val="FFFFFF"/>
                </a:solidFill>
                <a:latin typeface="Garamond"/>
                <a:cs typeface="Garamond"/>
              </a:rPr>
              <a:t>LE İ</a:t>
            </a:r>
            <a:r>
              <a:rPr sz="2400" b="1" spc="-10" dirty="0">
                <a:solidFill>
                  <a:srgbClr val="FFFFFF"/>
                </a:solidFill>
                <a:latin typeface="Garamond"/>
                <a:cs typeface="Garamond"/>
              </a:rPr>
              <a:t>Ç</a:t>
            </a:r>
            <a:r>
              <a:rPr sz="2400" b="1" dirty="0">
                <a:solidFill>
                  <a:srgbClr val="FFFFFF"/>
                </a:solidFill>
                <a:latin typeface="Garamond"/>
                <a:cs typeface="Garamond"/>
              </a:rPr>
              <a:t>İ</a:t>
            </a:r>
            <a:r>
              <a:rPr sz="2400" b="1" spc="5" dirty="0">
                <a:solidFill>
                  <a:srgbClr val="FFFFFF"/>
                </a:solidFill>
                <a:latin typeface="Garamond"/>
                <a:cs typeface="Garamond"/>
              </a:rPr>
              <a:t> </a:t>
            </a:r>
            <a:r>
              <a:rPr sz="2400" b="1" dirty="0">
                <a:solidFill>
                  <a:srgbClr val="FFFFFF"/>
                </a:solidFill>
                <a:latin typeface="Garamond"/>
                <a:cs typeface="Garamond"/>
              </a:rPr>
              <a:t>Şİ</a:t>
            </a:r>
            <a:r>
              <a:rPr sz="2400" b="1" spc="-10" dirty="0">
                <a:solidFill>
                  <a:srgbClr val="FFFFFF"/>
                </a:solidFill>
                <a:latin typeface="Garamond"/>
                <a:cs typeface="Garamond"/>
              </a:rPr>
              <a:t>D</a:t>
            </a:r>
            <a:r>
              <a:rPr sz="2400" b="1" dirty="0">
                <a:solidFill>
                  <a:srgbClr val="FFFFFF"/>
                </a:solidFill>
                <a:latin typeface="Garamond"/>
                <a:cs typeface="Garamond"/>
              </a:rPr>
              <a:t>DETİN </a:t>
            </a:r>
            <a:r>
              <a:rPr sz="2400" b="1" spc="-10" dirty="0">
                <a:solidFill>
                  <a:srgbClr val="FFFFFF"/>
                </a:solidFill>
                <a:latin typeface="Garamond"/>
                <a:cs typeface="Garamond"/>
              </a:rPr>
              <a:t>Ç</a:t>
            </a:r>
            <a:r>
              <a:rPr sz="2400" b="1" dirty="0">
                <a:solidFill>
                  <a:srgbClr val="FFFFFF"/>
                </a:solidFill>
                <a:latin typeface="Garamond"/>
                <a:cs typeface="Garamond"/>
              </a:rPr>
              <a:t>O</a:t>
            </a:r>
            <a:r>
              <a:rPr sz="2400" b="1" spc="-15" dirty="0">
                <a:solidFill>
                  <a:srgbClr val="FFFFFF"/>
                </a:solidFill>
                <a:latin typeface="Garamond"/>
                <a:cs typeface="Garamond"/>
              </a:rPr>
              <a:t>C</a:t>
            </a:r>
            <a:r>
              <a:rPr sz="2400" b="1" dirty="0">
                <a:solidFill>
                  <a:srgbClr val="FFFFFF"/>
                </a:solidFill>
                <a:latin typeface="Garamond"/>
                <a:cs typeface="Garamond"/>
              </a:rPr>
              <a:t>U</a:t>
            </a:r>
            <a:r>
              <a:rPr sz="2400" b="1" spc="-10" dirty="0">
                <a:solidFill>
                  <a:srgbClr val="FFFFFF"/>
                </a:solidFill>
                <a:latin typeface="Garamond"/>
                <a:cs typeface="Garamond"/>
              </a:rPr>
              <a:t>K</a:t>
            </a:r>
            <a:r>
              <a:rPr sz="2400" b="1" dirty="0">
                <a:solidFill>
                  <a:srgbClr val="FFFFFF"/>
                </a:solidFill>
                <a:latin typeface="Garamond"/>
                <a:cs typeface="Garamond"/>
              </a:rPr>
              <a:t>LAR</a:t>
            </a:r>
            <a:r>
              <a:rPr sz="2400" b="1" spc="5" dirty="0">
                <a:solidFill>
                  <a:srgbClr val="FFFFFF"/>
                </a:solidFill>
                <a:latin typeface="Garamond"/>
                <a:cs typeface="Garamond"/>
              </a:rPr>
              <a:t> </a:t>
            </a:r>
            <a:r>
              <a:rPr sz="2400" b="1" dirty="0">
                <a:solidFill>
                  <a:srgbClr val="FFFFFF"/>
                </a:solidFill>
                <a:latin typeface="Garamond"/>
                <a:cs typeface="Garamond"/>
              </a:rPr>
              <a:t>Ü</a:t>
            </a:r>
            <a:r>
              <a:rPr sz="2400" b="1" spc="-10" dirty="0">
                <a:solidFill>
                  <a:srgbClr val="FFFFFF"/>
                </a:solidFill>
                <a:latin typeface="Garamond"/>
                <a:cs typeface="Garamond"/>
              </a:rPr>
              <a:t>Z</a:t>
            </a:r>
            <a:r>
              <a:rPr sz="2400" b="1" dirty="0">
                <a:solidFill>
                  <a:srgbClr val="FFFFFF"/>
                </a:solidFill>
                <a:latin typeface="Garamond"/>
                <a:cs typeface="Garamond"/>
              </a:rPr>
              <a:t>ERİNDEKİ</a:t>
            </a:r>
            <a:endParaRPr sz="2400">
              <a:latin typeface="Garamond"/>
              <a:cs typeface="Garamond"/>
            </a:endParaRPr>
          </a:p>
          <a:p>
            <a:pPr marL="12700">
              <a:lnSpc>
                <a:spcPct val="100000"/>
              </a:lnSpc>
            </a:pPr>
            <a:r>
              <a:rPr sz="2400" b="1" dirty="0">
                <a:solidFill>
                  <a:srgbClr val="FFFFFF"/>
                </a:solidFill>
                <a:latin typeface="Garamond"/>
                <a:cs typeface="Garamond"/>
              </a:rPr>
              <a:t>E</a:t>
            </a:r>
            <a:r>
              <a:rPr sz="2400" b="1" spc="5" dirty="0">
                <a:solidFill>
                  <a:srgbClr val="FFFFFF"/>
                </a:solidFill>
                <a:latin typeface="Garamond"/>
                <a:cs typeface="Garamond"/>
              </a:rPr>
              <a:t>T</a:t>
            </a:r>
            <a:r>
              <a:rPr sz="2400" b="1" dirty="0">
                <a:solidFill>
                  <a:srgbClr val="FFFFFF"/>
                </a:solidFill>
                <a:latin typeface="Garamond"/>
                <a:cs typeface="Garamond"/>
              </a:rPr>
              <a:t>K</a:t>
            </a:r>
            <a:r>
              <a:rPr sz="2400" b="1" spc="-10" dirty="0">
                <a:solidFill>
                  <a:srgbClr val="FFFFFF"/>
                </a:solidFill>
                <a:latin typeface="Garamond"/>
                <a:cs typeface="Garamond"/>
              </a:rPr>
              <a:t>İ</a:t>
            </a:r>
            <a:r>
              <a:rPr sz="2400" b="1" dirty="0">
                <a:solidFill>
                  <a:srgbClr val="FFFFFF"/>
                </a:solidFill>
                <a:latin typeface="Garamond"/>
                <a:cs typeface="Garamond"/>
              </a:rPr>
              <a:t>LE</a:t>
            </a:r>
            <a:r>
              <a:rPr sz="2400" b="1" spc="5" dirty="0">
                <a:solidFill>
                  <a:srgbClr val="FFFFFF"/>
                </a:solidFill>
                <a:latin typeface="Garamond"/>
                <a:cs typeface="Garamond"/>
              </a:rPr>
              <a:t>R</a:t>
            </a:r>
            <a:r>
              <a:rPr sz="2400" b="1" dirty="0">
                <a:solidFill>
                  <a:srgbClr val="FFFFFF"/>
                </a:solidFill>
                <a:latin typeface="Garamond"/>
                <a:cs typeface="Garamond"/>
              </a:rPr>
              <a:t>İ</a:t>
            </a:r>
            <a:endParaRPr sz="2400">
              <a:latin typeface="Garamond"/>
              <a:cs typeface="Garamond"/>
            </a:endParaRPr>
          </a:p>
          <a:p>
            <a:pPr>
              <a:lnSpc>
                <a:spcPct val="100000"/>
              </a:lnSpc>
              <a:spcBef>
                <a:spcPts val="21"/>
              </a:spcBef>
            </a:pPr>
            <a:endParaRPr sz="2250">
              <a:latin typeface="Times New Roman"/>
              <a:cs typeface="Times New Roman"/>
            </a:endParaRPr>
          </a:p>
          <a:p>
            <a:pPr marL="3433445" indent="-342900">
              <a:lnSpc>
                <a:spcPct val="100000"/>
              </a:lnSpc>
              <a:buClr>
                <a:srgbClr val="6F2F9F"/>
              </a:buClr>
              <a:buFont typeface="Wingdings"/>
              <a:buChar char=""/>
              <a:tabLst>
                <a:tab pos="3434079" algn="l"/>
              </a:tabLst>
            </a:pPr>
            <a:r>
              <a:rPr sz="2400" spc="-15" dirty="0">
                <a:latin typeface="Garamond"/>
                <a:cs typeface="Garamond"/>
              </a:rPr>
              <a:t>Düşük</a:t>
            </a:r>
            <a:r>
              <a:rPr sz="2400" dirty="0">
                <a:latin typeface="Garamond"/>
                <a:cs typeface="Garamond"/>
              </a:rPr>
              <a:t> </a:t>
            </a:r>
            <a:r>
              <a:rPr sz="2400" spc="-10" dirty="0">
                <a:latin typeface="Garamond"/>
                <a:cs typeface="Garamond"/>
              </a:rPr>
              <a:t>benlik</a:t>
            </a:r>
            <a:r>
              <a:rPr sz="2400" dirty="0">
                <a:latin typeface="Garamond"/>
                <a:cs typeface="Garamond"/>
              </a:rPr>
              <a:t> s</a:t>
            </a:r>
            <a:r>
              <a:rPr sz="2400" spc="-40" dirty="0">
                <a:latin typeface="Garamond"/>
                <a:cs typeface="Garamond"/>
              </a:rPr>
              <a:t>a</a:t>
            </a:r>
            <a:r>
              <a:rPr sz="2400" dirty="0">
                <a:latin typeface="Garamond"/>
                <a:cs typeface="Garamond"/>
              </a:rPr>
              <a:t>ygısı,</a:t>
            </a:r>
            <a:r>
              <a:rPr sz="2400" spc="-10" dirty="0">
                <a:latin typeface="Garamond"/>
                <a:cs typeface="Garamond"/>
              </a:rPr>
              <a:t> </a:t>
            </a:r>
            <a:r>
              <a:rPr sz="2400" spc="-50" dirty="0">
                <a:latin typeface="Garamond"/>
                <a:cs typeface="Garamond"/>
              </a:rPr>
              <a:t>k</a:t>
            </a:r>
            <a:r>
              <a:rPr sz="2400" dirty="0">
                <a:latin typeface="Garamond"/>
                <a:cs typeface="Garamond"/>
              </a:rPr>
              <a:t>endine gü</a:t>
            </a:r>
            <a:r>
              <a:rPr sz="2400" spc="-45" dirty="0">
                <a:latin typeface="Garamond"/>
                <a:cs typeface="Garamond"/>
              </a:rPr>
              <a:t>v</a:t>
            </a:r>
            <a:r>
              <a:rPr sz="2400" dirty="0">
                <a:latin typeface="Garamond"/>
                <a:cs typeface="Garamond"/>
              </a:rPr>
              <a:t>ensi</a:t>
            </a:r>
            <a:r>
              <a:rPr sz="2400" spc="-10" dirty="0">
                <a:latin typeface="Garamond"/>
                <a:cs typeface="Garamond"/>
              </a:rPr>
              <a:t>zlik</a:t>
            </a:r>
            <a:endParaRPr sz="2400">
              <a:latin typeface="Garamond"/>
              <a:cs typeface="Garamond"/>
            </a:endParaRPr>
          </a:p>
          <a:p>
            <a:pPr marL="3433445" indent="-342900">
              <a:lnSpc>
                <a:spcPct val="100000"/>
              </a:lnSpc>
              <a:spcBef>
                <a:spcPts val="1150"/>
              </a:spcBef>
              <a:buClr>
                <a:srgbClr val="6F2F9F"/>
              </a:buClr>
              <a:buFont typeface="Wingdings"/>
              <a:buChar char=""/>
              <a:tabLst>
                <a:tab pos="3434079" algn="l"/>
              </a:tabLst>
            </a:pPr>
            <a:r>
              <a:rPr sz="2400" dirty="0">
                <a:latin typeface="Garamond"/>
                <a:cs typeface="Garamond"/>
              </a:rPr>
              <a:t>Aşırı pasi</a:t>
            </a:r>
            <a:r>
              <a:rPr sz="2400" spc="55" dirty="0">
                <a:latin typeface="Garamond"/>
                <a:cs typeface="Garamond"/>
              </a:rPr>
              <a:t>f</a:t>
            </a:r>
            <a:r>
              <a:rPr sz="2400" spc="-10" dirty="0">
                <a:latin typeface="Garamond"/>
                <a:cs typeface="Garamond"/>
              </a:rPr>
              <a:t>lik</a:t>
            </a:r>
            <a:r>
              <a:rPr sz="2400" dirty="0">
                <a:latin typeface="Garamond"/>
                <a:cs typeface="Garamond"/>
              </a:rPr>
              <a:t> </a:t>
            </a:r>
            <a:r>
              <a:rPr sz="2400" spc="-10" dirty="0">
                <a:latin typeface="Garamond"/>
                <a:cs typeface="Garamond"/>
              </a:rPr>
              <a:t>y</a:t>
            </a:r>
            <a:r>
              <a:rPr sz="2400" dirty="0">
                <a:latin typeface="Garamond"/>
                <a:cs typeface="Garamond"/>
              </a:rPr>
              <a:t>ada hip</a:t>
            </a:r>
            <a:r>
              <a:rPr sz="2400" spc="-10" dirty="0">
                <a:latin typeface="Garamond"/>
                <a:cs typeface="Garamond"/>
              </a:rPr>
              <a:t>erakt</a:t>
            </a:r>
            <a:r>
              <a:rPr sz="2400" spc="-45" dirty="0">
                <a:latin typeface="Garamond"/>
                <a:cs typeface="Garamond"/>
              </a:rPr>
              <a:t>i</a:t>
            </a:r>
            <a:r>
              <a:rPr sz="2400" dirty="0">
                <a:latin typeface="Garamond"/>
                <a:cs typeface="Garamond"/>
              </a:rPr>
              <a:t>vite</a:t>
            </a:r>
            <a:endParaRPr sz="2400">
              <a:latin typeface="Garamond"/>
              <a:cs typeface="Garamond"/>
            </a:endParaRPr>
          </a:p>
          <a:p>
            <a:pPr marL="3433445" indent="-342900">
              <a:lnSpc>
                <a:spcPct val="100000"/>
              </a:lnSpc>
              <a:spcBef>
                <a:spcPts val="1150"/>
              </a:spcBef>
              <a:buClr>
                <a:srgbClr val="6F2F9F"/>
              </a:buClr>
              <a:buFont typeface="Wingdings"/>
              <a:buChar char=""/>
              <a:tabLst>
                <a:tab pos="3434079" algn="l"/>
              </a:tabLst>
            </a:pPr>
            <a:r>
              <a:rPr sz="2400" dirty="0">
                <a:latin typeface="Garamond"/>
                <a:cs typeface="Garamond"/>
              </a:rPr>
              <a:t>İle</a:t>
            </a:r>
            <a:r>
              <a:rPr sz="2400" spc="-10" dirty="0">
                <a:latin typeface="Garamond"/>
                <a:cs typeface="Garamond"/>
              </a:rPr>
              <a:t>t</a:t>
            </a:r>
            <a:r>
              <a:rPr sz="2400" dirty="0">
                <a:latin typeface="Garamond"/>
                <a:cs typeface="Garamond"/>
              </a:rPr>
              <a:t>işim so</a:t>
            </a:r>
            <a:r>
              <a:rPr sz="2400" spc="65" dirty="0">
                <a:latin typeface="Garamond"/>
                <a:cs typeface="Garamond"/>
              </a:rPr>
              <a:t>r</a:t>
            </a:r>
            <a:r>
              <a:rPr sz="2400" dirty="0">
                <a:latin typeface="Garamond"/>
                <a:cs typeface="Garamond"/>
              </a:rPr>
              <a:t>unları</a:t>
            </a:r>
            <a:endParaRPr sz="2400">
              <a:latin typeface="Garamond"/>
              <a:cs typeface="Garamond"/>
            </a:endParaRPr>
          </a:p>
          <a:p>
            <a:pPr marL="3433445" indent="-342900">
              <a:lnSpc>
                <a:spcPct val="100000"/>
              </a:lnSpc>
              <a:spcBef>
                <a:spcPts val="1155"/>
              </a:spcBef>
              <a:buClr>
                <a:srgbClr val="6F2F9F"/>
              </a:buClr>
              <a:buFont typeface="Wingdings"/>
              <a:buChar char=""/>
              <a:tabLst>
                <a:tab pos="3434079" algn="l"/>
              </a:tabLst>
            </a:pPr>
            <a:r>
              <a:rPr sz="2400" dirty="0">
                <a:latin typeface="Garamond"/>
                <a:cs typeface="Garamond"/>
              </a:rPr>
              <a:t>Uyum so</a:t>
            </a:r>
            <a:r>
              <a:rPr sz="2400" spc="70" dirty="0">
                <a:latin typeface="Garamond"/>
                <a:cs typeface="Garamond"/>
              </a:rPr>
              <a:t>r</a:t>
            </a:r>
            <a:r>
              <a:rPr sz="2400" dirty="0">
                <a:latin typeface="Garamond"/>
                <a:cs typeface="Garamond"/>
              </a:rPr>
              <a:t>unları</a:t>
            </a:r>
            <a:endParaRPr sz="2400">
              <a:latin typeface="Garamond"/>
              <a:cs typeface="Garamond"/>
            </a:endParaRPr>
          </a:p>
          <a:p>
            <a:pPr marL="3433445" indent="-342900">
              <a:lnSpc>
                <a:spcPct val="100000"/>
              </a:lnSpc>
              <a:spcBef>
                <a:spcPts val="1150"/>
              </a:spcBef>
              <a:buClr>
                <a:srgbClr val="6F2F9F"/>
              </a:buClr>
              <a:buFont typeface="Wingdings"/>
              <a:buChar char=""/>
              <a:tabLst>
                <a:tab pos="3434079" algn="l"/>
              </a:tabLst>
            </a:pPr>
            <a:r>
              <a:rPr sz="2400" spc="-15" dirty="0">
                <a:latin typeface="Garamond"/>
                <a:cs typeface="Garamond"/>
              </a:rPr>
              <a:t>Düşük</a:t>
            </a:r>
            <a:r>
              <a:rPr sz="2400" dirty="0">
                <a:latin typeface="Garamond"/>
                <a:cs typeface="Garamond"/>
              </a:rPr>
              <a:t> </a:t>
            </a:r>
            <a:r>
              <a:rPr sz="2400" spc="-15" dirty="0">
                <a:latin typeface="Garamond"/>
                <a:cs typeface="Garamond"/>
              </a:rPr>
              <a:t>akade</a:t>
            </a:r>
            <a:r>
              <a:rPr sz="2400" spc="-30" dirty="0">
                <a:latin typeface="Garamond"/>
                <a:cs typeface="Garamond"/>
              </a:rPr>
              <a:t>m</a:t>
            </a:r>
            <a:r>
              <a:rPr sz="2400" spc="-10" dirty="0">
                <a:latin typeface="Garamond"/>
                <a:cs typeface="Garamond"/>
              </a:rPr>
              <a:t>ik</a:t>
            </a:r>
            <a:r>
              <a:rPr sz="2400" dirty="0">
                <a:latin typeface="Garamond"/>
                <a:cs typeface="Garamond"/>
              </a:rPr>
              <a:t> başarı</a:t>
            </a:r>
            <a:endParaRPr sz="2400">
              <a:latin typeface="Garamond"/>
              <a:cs typeface="Garamond"/>
            </a:endParaRPr>
          </a:p>
          <a:p>
            <a:pPr marL="3433445" indent="-342900">
              <a:lnSpc>
                <a:spcPct val="100000"/>
              </a:lnSpc>
              <a:spcBef>
                <a:spcPts val="1155"/>
              </a:spcBef>
              <a:buClr>
                <a:srgbClr val="6F2F9F"/>
              </a:buClr>
              <a:buFont typeface="Wingdings"/>
              <a:buChar char=""/>
              <a:tabLst>
                <a:tab pos="3434079" algn="l"/>
              </a:tabLst>
            </a:pPr>
            <a:r>
              <a:rPr sz="2400" spc="-5" dirty="0">
                <a:latin typeface="Garamond"/>
                <a:cs typeface="Garamond"/>
              </a:rPr>
              <a:t>An</a:t>
            </a:r>
            <a:r>
              <a:rPr sz="2400" spc="-10" dirty="0">
                <a:latin typeface="Garamond"/>
                <a:cs typeface="Garamond"/>
              </a:rPr>
              <a:t>t</a:t>
            </a:r>
            <a:r>
              <a:rPr sz="2400" dirty="0">
                <a:latin typeface="Garamond"/>
                <a:cs typeface="Garamond"/>
              </a:rPr>
              <a:t>i</a:t>
            </a:r>
            <a:r>
              <a:rPr sz="2400" spc="-5" dirty="0">
                <a:latin typeface="Garamond"/>
                <a:cs typeface="Garamond"/>
              </a:rPr>
              <a:t>-</a:t>
            </a:r>
            <a:r>
              <a:rPr sz="2400" dirty="0">
                <a:latin typeface="Garamond"/>
                <a:cs typeface="Garamond"/>
              </a:rPr>
              <a:t>sosyal özell</a:t>
            </a:r>
            <a:r>
              <a:rPr sz="2400" spc="5" dirty="0">
                <a:latin typeface="Garamond"/>
                <a:cs typeface="Garamond"/>
              </a:rPr>
              <a:t>i</a:t>
            </a:r>
            <a:r>
              <a:rPr sz="2400" spc="-15" dirty="0">
                <a:latin typeface="Garamond"/>
                <a:cs typeface="Garamond"/>
              </a:rPr>
              <a:t>k</a:t>
            </a:r>
            <a:r>
              <a:rPr sz="2400" spc="-5" dirty="0">
                <a:latin typeface="Garamond"/>
                <a:cs typeface="Garamond"/>
              </a:rPr>
              <a:t>l</a:t>
            </a:r>
            <a:r>
              <a:rPr sz="2400" dirty="0">
                <a:latin typeface="Garamond"/>
                <a:cs typeface="Garamond"/>
              </a:rPr>
              <a:t>er</a:t>
            </a:r>
            <a:endParaRPr sz="2400">
              <a:latin typeface="Garamond"/>
              <a:cs typeface="Garamond"/>
            </a:endParaRPr>
          </a:p>
          <a:p>
            <a:pPr marL="3433445" indent="-342900">
              <a:lnSpc>
                <a:spcPct val="100000"/>
              </a:lnSpc>
              <a:spcBef>
                <a:spcPts val="1150"/>
              </a:spcBef>
              <a:buClr>
                <a:srgbClr val="6F2F9F"/>
              </a:buClr>
              <a:buFont typeface="Wingdings"/>
              <a:buChar char=""/>
              <a:tabLst>
                <a:tab pos="3434079" algn="l"/>
              </a:tabLst>
            </a:pPr>
            <a:r>
              <a:rPr sz="2400" dirty="0">
                <a:latin typeface="Garamond"/>
                <a:cs typeface="Garamond"/>
              </a:rPr>
              <a:t>Kişil</a:t>
            </a:r>
            <a:r>
              <a:rPr sz="2400" spc="-10" dirty="0">
                <a:latin typeface="Garamond"/>
                <a:cs typeface="Garamond"/>
              </a:rPr>
              <a:t>ik bozuklukları</a:t>
            </a:r>
            <a:endParaRPr sz="2400">
              <a:latin typeface="Garamond"/>
              <a:cs typeface="Garamond"/>
            </a:endParaRPr>
          </a:p>
          <a:p>
            <a:pPr marL="3433445" indent="-342900">
              <a:lnSpc>
                <a:spcPct val="100000"/>
              </a:lnSpc>
              <a:spcBef>
                <a:spcPts val="1150"/>
              </a:spcBef>
              <a:buClr>
                <a:srgbClr val="6F2F9F"/>
              </a:buClr>
              <a:buFont typeface="Wingdings"/>
              <a:buChar char=""/>
              <a:tabLst>
                <a:tab pos="3434079" algn="l"/>
              </a:tabLst>
            </a:pPr>
            <a:r>
              <a:rPr sz="2400" dirty="0">
                <a:latin typeface="Garamond"/>
                <a:cs typeface="Garamond"/>
              </a:rPr>
              <a:t>Suça</a:t>
            </a:r>
            <a:r>
              <a:rPr sz="2400" spc="-10" dirty="0">
                <a:latin typeface="Garamond"/>
                <a:cs typeface="Garamond"/>
              </a:rPr>
              <a:t> </a:t>
            </a:r>
            <a:r>
              <a:rPr sz="2400" spc="-45" dirty="0">
                <a:latin typeface="Garamond"/>
                <a:cs typeface="Garamond"/>
              </a:rPr>
              <a:t>y</a:t>
            </a:r>
            <a:r>
              <a:rPr sz="2400" dirty="0">
                <a:latin typeface="Garamond"/>
                <a:cs typeface="Garamond"/>
              </a:rPr>
              <a:t>ön</a:t>
            </a:r>
            <a:r>
              <a:rPr sz="2400" spc="-10" dirty="0">
                <a:latin typeface="Garamond"/>
                <a:cs typeface="Garamond"/>
              </a:rPr>
              <a:t>e</a:t>
            </a:r>
            <a:r>
              <a:rPr sz="2400" dirty="0">
                <a:latin typeface="Garamond"/>
                <a:cs typeface="Garamond"/>
              </a:rPr>
              <a:t>lme</a:t>
            </a:r>
            <a:endParaRPr sz="2400">
              <a:latin typeface="Garamond"/>
              <a:cs typeface="Garamond"/>
            </a:endParaRPr>
          </a:p>
          <a:p>
            <a:pPr marL="3433445" indent="-342900">
              <a:lnSpc>
                <a:spcPct val="100000"/>
              </a:lnSpc>
              <a:spcBef>
                <a:spcPts val="1155"/>
              </a:spcBef>
              <a:buClr>
                <a:srgbClr val="6F2F9F"/>
              </a:buClr>
              <a:buFont typeface="Wingdings"/>
              <a:buChar char=""/>
              <a:tabLst>
                <a:tab pos="3434079" algn="l"/>
              </a:tabLst>
            </a:pPr>
            <a:r>
              <a:rPr sz="2400" dirty="0">
                <a:latin typeface="Garamond"/>
                <a:cs typeface="Garamond"/>
              </a:rPr>
              <a:t>İntihar eğilimi</a:t>
            </a:r>
            <a:endParaRPr sz="2400">
              <a:latin typeface="Garamond"/>
              <a:cs typeface="Garamond"/>
            </a:endParaRPr>
          </a:p>
        </p:txBody>
      </p:sp>
      <p:sp>
        <p:nvSpPr>
          <p:cNvPr id="4" name="object 4"/>
          <p:cNvSpPr txBox="1"/>
          <p:nvPr/>
        </p:nvSpPr>
        <p:spPr>
          <a:xfrm>
            <a:off x="8269992" y="6456066"/>
            <a:ext cx="158115" cy="177800"/>
          </a:xfrm>
          <a:prstGeom prst="rect">
            <a:avLst/>
          </a:prstGeom>
        </p:spPr>
        <p:txBody>
          <a:bodyPr vert="horz" wrap="square" lIns="0" tIns="0" rIns="0" bIns="0" rtlCol="0">
            <a:spAutoFit/>
          </a:bodyPr>
          <a:lstStyle/>
          <a:p>
            <a:pPr marL="12700">
              <a:lnSpc>
                <a:spcPct val="100000"/>
              </a:lnSpc>
            </a:pPr>
            <a:r>
              <a:rPr sz="1200" b="1" spc="-10" dirty="0">
                <a:solidFill>
                  <a:srgbClr val="888888"/>
                </a:solidFill>
                <a:latin typeface="Garamond"/>
                <a:cs typeface="Garamond"/>
              </a:rPr>
              <a:t>21</a:t>
            </a:r>
            <a:endParaRPr sz="1200">
              <a:latin typeface="Garamond"/>
              <a:cs typeface="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2"/>
          <p:cNvSpPr txBox="1"/>
          <p:nvPr/>
        </p:nvSpPr>
        <p:spPr>
          <a:xfrm>
            <a:off x="269550" y="449206"/>
            <a:ext cx="6261735" cy="807720"/>
          </a:xfrm>
          <a:prstGeom prst="rect">
            <a:avLst/>
          </a:prstGeom>
        </p:spPr>
        <p:txBody>
          <a:bodyPr vert="horz" wrap="square" lIns="0" tIns="0" rIns="0" bIns="0" rtlCol="0">
            <a:spAutoFit/>
          </a:bodyPr>
          <a:lstStyle/>
          <a:p>
            <a:pPr marL="12700" marR="5080">
              <a:lnSpc>
                <a:spcPct val="100000"/>
              </a:lnSpc>
            </a:pPr>
            <a:r>
              <a:rPr sz="2800" b="1" spc="-20" dirty="0">
                <a:solidFill>
                  <a:srgbClr val="FFFFFF"/>
                </a:solidFill>
                <a:latin typeface="Garamond"/>
                <a:cs typeface="Garamond"/>
              </a:rPr>
              <a:t>ÇOCUK</a:t>
            </a:r>
            <a:r>
              <a:rPr sz="2800" b="1" spc="-15" dirty="0">
                <a:solidFill>
                  <a:srgbClr val="FFFFFF"/>
                </a:solidFill>
                <a:latin typeface="Garamond"/>
                <a:cs typeface="Garamond"/>
              </a:rPr>
              <a:t>L</a:t>
            </a:r>
            <a:r>
              <a:rPr sz="2800" b="1" spc="-20" dirty="0">
                <a:solidFill>
                  <a:srgbClr val="FFFFFF"/>
                </a:solidFill>
                <a:latin typeface="Garamond"/>
                <a:cs typeface="Garamond"/>
              </a:rPr>
              <a:t>A</a:t>
            </a:r>
            <a:r>
              <a:rPr sz="2800" b="1" spc="-15" dirty="0">
                <a:solidFill>
                  <a:srgbClr val="FFFFFF"/>
                </a:solidFill>
                <a:latin typeface="Garamond"/>
                <a:cs typeface="Garamond"/>
              </a:rPr>
              <a:t>R</a:t>
            </a:r>
            <a:r>
              <a:rPr sz="2800" b="1" spc="-20" dirty="0">
                <a:solidFill>
                  <a:srgbClr val="FFFFFF"/>
                </a:solidFill>
                <a:latin typeface="Garamond"/>
                <a:cs typeface="Garamond"/>
              </a:rPr>
              <a:t>IN</a:t>
            </a:r>
            <a:r>
              <a:rPr sz="2800" b="1" spc="20" dirty="0">
                <a:solidFill>
                  <a:srgbClr val="FFFFFF"/>
                </a:solidFill>
                <a:latin typeface="Garamond"/>
                <a:cs typeface="Garamond"/>
              </a:rPr>
              <a:t> </a:t>
            </a:r>
            <a:r>
              <a:rPr sz="2800" b="1" spc="-20" dirty="0">
                <a:solidFill>
                  <a:srgbClr val="FFFFFF"/>
                </a:solidFill>
                <a:latin typeface="Garamond"/>
                <a:cs typeface="Garamond"/>
              </a:rPr>
              <a:t>AİLE</a:t>
            </a:r>
            <a:r>
              <a:rPr sz="2800" b="1" spc="20" dirty="0">
                <a:solidFill>
                  <a:srgbClr val="FFFFFF"/>
                </a:solidFill>
                <a:latin typeface="Garamond"/>
                <a:cs typeface="Garamond"/>
              </a:rPr>
              <a:t> </a:t>
            </a:r>
            <a:r>
              <a:rPr sz="2800" b="1" spc="-15" dirty="0">
                <a:solidFill>
                  <a:srgbClr val="FFFFFF"/>
                </a:solidFill>
                <a:latin typeface="Garamond"/>
                <a:cs typeface="Garamond"/>
              </a:rPr>
              <a:t>İÇİ</a:t>
            </a:r>
            <a:r>
              <a:rPr sz="2800" b="1" spc="15" dirty="0">
                <a:solidFill>
                  <a:srgbClr val="FFFFFF"/>
                </a:solidFill>
                <a:latin typeface="Garamond"/>
                <a:cs typeface="Garamond"/>
              </a:rPr>
              <a:t> </a:t>
            </a:r>
            <a:r>
              <a:rPr sz="2800" b="1" spc="-20" dirty="0">
                <a:solidFill>
                  <a:srgbClr val="FFFFFF"/>
                </a:solidFill>
                <a:latin typeface="Garamond"/>
                <a:cs typeface="Garamond"/>
              </a:rPr>
              <a:t>ŞİDD</a:t>
            </a:r>
            <a:r>
              <a:rPr sz="2800" b="1" spc="-15" dirty="0">
                <a:solidFill>
                  <a:srgbClr val="FFFFFF"/>
                </a:solidFill>
                <a:latin typeface="Garamond"/>
                <a:cs typeface="Garamond"/>
              </a:rPr>
              <a:t>E</a:t>
            </a:r>
            <a:r>
              <a:rPr sz="2800" b="1" spc="-25" dirty="0">
                <a:solidFill>
                  <a:srgbClr val="FFFFFF"/>
                </a:solidFill>
                <a:latin typeface="Garamond"/>
                <a:cs typeface="Garamond"/>
              </a:rPr>
              <a:t>TTEN</a:t>
            </a:r>
            <a:r>
              <a:rPr sz="2800" b="1" spc="-20" dirty="0">
                <a:solidFill>
                  <a:srgbClr val="FFFFFF"/>
                </a:solidFill>
                <a:latin typeface="Garamond"/>
                <a:cs typeface="Garamond"/>
              </a:rPr>
              <a:t> ÖĞR</a:t>
            </a:r>
            <a:r>
              <a:rPr sz="2800" b="1" spc="-15" dirty="0">
                <a:solidFill>
                  <a:srgbClr val="FFFFFF"/>
                </a:solidFill>
                <a:latin typeface="Garamond"/>
                <a:cs typeface="Garamond"/>
              </a:rPr>
              <a:t>E</a:t>
            </a:r>
            <a:r>
              <a:rPr sz="2800" b="1" spc="-25" dirty="0">
                <a:solidFill>
                  <a:srgbClr val="FFFFFF"/>
                </a:solidFill>
                <a:latin typeface="Garamond"/>
                <a:cs typeface="Garamond"/>
              </a:rPr>
              <a:t>N</a:t>
            </a:r>
            <a:r>
              <a:rPr sz="2800" b="1" spc="-20" dirty="0">
                <a:solidFill>
                  <a:srgbClr val="FFFFFF"/>
                </a:solidFill>
                <a:latin typeface="Garamond"/>
                <a:cs typeface="Garamond"/>
              </a:rPr>
              <a:t>DİKLE</a:t>
            </a:r>
            <a:r>
              <a:rPr sz="2800" b="1" spc="-10" dirty="0">
                <a:solidFill>
                  <a:srgbClr val="FFFFFF"/>
                </a:solidFill>
                <a:latin typeface="Garamond"/>
                <a:cs typeface="Garamond"/>
              </a:rPr>
              <a:t>R</a:t>
            </a:r>
            <a:r>
              <a:rPr sz="2800" b="1" spc="-15" dirty="0">
                <a:solidFill>
                  <a:srgbClr val="FFFFFF"/>
                </a:solidFill>
                <a:latin typeface="Garamond"/>
                <a:cs typeface="Garamond"/>
              </a:rPr>
              <a:t>İ</a:t>
            </a:r>
            <a:endParaRPr sz="2800">
              <a:latin typeface="Garamond"/>
              <a:cs typeface="Garamond"/>
            </a:endParaRPr>
          </a:p>
        </p:txBody>
      </p:sp>
      <p:sp>
        <p:nvSpPr>
          <p:cNvPr id="23" name="object 23"/>
          <p:cNvSpPr/>
          <p:nvPr/>
        </p:nvSpPr>
        <p:spPr>
          <a:xfrm>
            <a:off x="3056190" y="1349693"/>
            <a:ext cx="2886710" cy="1926589"/>
          </a:xfrm>
          <a:custGeom>
            <a:avLst/>
            <a:gdLst/>
            <a:ahLst/>
            <a:cxnLst/>
            <a:rect l="l" t="t" r="r" b="b"/>
            <a:pathLst>
              <a:path w="2886710" h="1926589">
                <a:moveTo>
                  <a:pt x="1853047" y="1746503"/>
                </a:moveTo>
                <a:lnTo>
                  <a:pt x="1101921" y="1746503"/>
                </a:lnTo>
                <a:lnTo>
                  <a:pt x="1110819" y="1755647"/>
                </a:lnTo>
                <a:lnTo>
                  <a:pt x="1120130" y="1767839"/>
                </a:lnTo>
                <a:lnTo>
                  <a:pt x="1129843" y="1780031"/>
                </a:lnTo>
                <a:lnTo>
                  <a:pt x="1139949" y="1789175"/>
                </a:lnTo>
                <a:lnTo>
                  <a:pt x="1150435" y="1801367"/>
                </a:lnTo>
                <a:lnTo>
                  <a:pt x="1184065" y="1828799"/>
                </a:lnTo>
                <a:lnTo>
                  <a:pt x="1220724" y="1856231"/>
                </a:lnTo>
                <a:lnTo>
                  <a:pt x="1233564" y="1862327"/>
                </a:lnTo>
                <a:lnTo>
                  <a:pt x="1246697" y="1871471"/>
                </a:lnTo>
                <a:lnTo>
                  <a:pt x="1260111" y="1877567"/>
                </a:lnTo>
                <a:lnTo>
                  <a:pt x="1287739" y="1889759"/>
                </a:lnTo>
                <a:lnTo>
                  <a:pt x="1316359" y="1901951"/>
                </a:lnTo>
                <a:lnTo>
                  <a:pt x="1331014" y="1904999"/>
                </a:lnTo>
                <a:lnTo>
                  <a:pt x="1345883" y="1911095"/>
                </a:lnTo>
                <a:lnTo>
                  <a:pt x="1381659" y="1920239"/>
                </a:lnTo>
                <a:lnTo>
                  <a:pt x="1453251" y="1926335"/>
                </a:lnTo>
                <a:lnTo>
                  <a:pt x="1523956" y="1926335"/>
                </a:lnTo>
                <a:lnTo>
                  <a:pt x="1592643" y="1914143"/>
                </a:lnTo>
                <a:lnTo>
                  <a:pt x="1658182" y="1892807"/>
                </a:lnTo>
                <a:lnTo>
                  <a:pt x="1719441" y="1862327"/>
                </a:lnTo>
                <a:lnTo>
                  <a:pt x="1748113" y="1847087"/>
                </a:lnTo>
                <a:lnTo>
                  <a:pt x="1775291" y="1825751"/>
                </a:lnTo>
                <a:lnTo>
                  <a:pt x="1800834" y="1804415"/>
                </a:lnTo>
                <a:lnTo>
                  <a:pt x="1824601" y="1780031"/>
                </a:lnTo>
                <a:lnTo>
                  <a:pt x="1846450" y="1755647"/>
                </a:lnTo>
                <a:lnTo>
                  <a:pt x="1853047" y="1746503"/>
                </a:lnTo>
                <a:close/>
              </a:path>
              <a:path w="2886710" h="1926589">
                <a:moveTo>
                  <a:pt x="2397674" y="1575815"/>
                </a:moveTo>
                <a:lnTo>
                  <a:pt x="389695" y="1575815"/>
                </a:lnTo>
                <a:lnTo>
                  <a:pt x="391494" y="1578863"/>
                </a:lnTo>
                <a:lnTo>
                  <a:pt x="393383" y="1581911"/>
                </a:lnTo>
                <a:lnTo>
                  <a:pt x="395151" y="1584959"/>
                </a:lnTo>
                <a:lnTo>
                  <a:pt x="418381" y="1615439"/>
                </a:lnTo>
                <a:lnTo>
                  <a:pt x="443976" y="1645919"/>
                </a:lnTo>
                <a:lnTo>
                  <a:pt x="471753" y="1673351"/>
                </a:lnTo>
                <a:lnTo>
                  <a:pt x="501533" y="1700783"/>
                </a:lnTo>
                <a:lnTo>
                  <a:pt x="533132" y="1722119"/>
                </a:lnTo>
                <a:lnTo>
                  <a:pt x="566369" y="1743455"/>
                </a:lnTo>
                <a:lnTo>
                  <a:pt x="601062" y="1761743"/>
                </a:lnTo>
                <a:lnTo>
                  <a:pt x="637030" y="1776983"/>
                </a:lnTo>
                <a:lnTo>
                  <a:pt x="674091" y="1789175"/>
                </a:lnTo>
                <a:lnTo>
                  <a:pt x="712063" y="1798319"/>
                </a:lnTo>
                <a:lnTo>
                  <a:pt x="790014" y="1810511"/>
                </a:lnTo>
                <a:lnTo>
                  <a:pt x="829629" y="1813559"/>
                </a:lnTo>
                <a:lnTo>
                  <a:pt x="909231" y="1807463"/>
                </a:lnTo>
                <a:lnTo>
                  <a:pt x="948854" y="1801367"/>
                </a:lnTo>
                <a:lnTo>
                  <a:pt x="988117" y="1792223"/>
                </a:lnTo>
                <a:lnTo>
                  <a:pt x="1026836" y="1780031"/>
                </a:lnTo>
                <a:lnTo>
                  <a:pt x="1064832" y="1764791"/>
                </a:lnTo>
                <a:lnTo>
                  <a:pt x="1101921" y="1746503"/>
                </a:lnTo>
                <a:lnTo>
                  <a:pt x="1853047" y="1746503"/>
                </a:lnTo>
                <a:lnTo>
                  <a:pt x="1866241" y="1728215"/>
                </a:lnTo>
                <a:lnTo>
                  <a:pt x="1883831" y="1700783"/>
                </a:lnTo>
                <a:lnTo>
                  <a:pt x="1899079" y="1670303"/>
                </a:lnTo>
                <a:lnTo>
                  <a:pt x="1911845" y="1636775"/>
                </a:lnTo>
                <a:lnTo>
                  <a:pt x="2312941" y="1636775"/>
                </a:lnTo>
                <a:lnTo>
                  <a:pt x="2337927" y="1621535"/>
                </a:lnTo>
                <a:lnTo>
                  <a:pt x="2361592" y="1606295"/>
                </a:lnTo>
                <a:lnTo>
                  <a:pt x="2383844" y="1588007"/>
                </a:lnTo>
                <a:lnTo>
                  <a:pt x="2397674" y="1575815"/>
                </a:lnTo>
                <a:close/>
              </a:path>
              <a:path w="2886710" h="1926589">
                <a:moveTo>
                  <a:pt x="2312941" y="1636775"/>
                </a:moveTo>
                <a:lnTo>
                  <a:pt x="1911845" y="1636775"/>
                </a:lnTo>
                <a:lnTo>
                  <a:pt x="1934482" y="1648967"/>
                </a:lnTo>
                <a:lnTo>
                  <a:pt x="1957858" y="1661159"/>
                </a:lnTo>
                <a:lnTo>
                  <a:pt x="1981885" y="1667255"/>
                </a:lnTo>
                <a:lnTo>
                  <a:pt x="1994115" y="1673351"/>
                </a:lnTo>
                <a:lnTo>
                  <a:pt x="2031547" y="1682495"/>
                </a:lnTo>
                <a:lnTo>
                  <a:pt x="2044235" y="1682495"/>
                </a:lnTo>
                <a:lnTo>
                  <a:pt x="2057010" y="1685543"/>
                </a:lnTo>
                <a:lnTo>
                  <a:pt x="2069861" y="1685543"/>
                </a:lnTo>
                <a:lnTo>
                  <a:pt x="2082779" y="1688591"/>
                </a:lnTo>
                <a:lnTo>
                  <a:pt x="2140427" y="1688591"/>
                </a:lnTo>
                <a:lnTo>
                  <a:pt x="2171409" y="1685543"/>
                </a:lnTo>
                <a:lnTo>
                  <a:pt x="2230974" y="1673351"/>
                </a:lnTo>
                <a:lnTo>
                  <a:pt x="2259372" y="1661159"/>
                </a:lnTo>
                <a:lnTo>
                  <a:pt x="2286725" y="1652015"/>
                </a:lnTo>
                <a:lnTo>
                  <a:pt x="2312941" y="1636775"/>
                </a:lnTo>
                <a:close/>
              </a:path>
              <a:path w="2886710" h="1926589">
                <a:moveTo>
                  <a:pt x="753137" y="170687"/>
                </a:moveTo>
                <a:lnTo>
                  <a:pt x="663290" y="170687"/>
                </a:lnTo>
                <a:lnTo>
                  <a:pt x="648288" y="173735"/>
                </a:lnTo>
                <a:lnTo>
                  <a:pt x="576681" y="185927"/>
                </a:lnTo>
                <a:lnTo>
                  <a:pt x="510305" y="210311"/>
                </a:lnTo>
                <a:lnTo>
                  <a:pt x="449951" y="243839"/>
                </a:lnTo>
                <a:lnTo>
                  <a:pt x="396413" y="283463"/>
                </a:lnTo>
                <a:lnTo>
                  <a:pt x="372447" y="307847"/>
                </a:lnTo>
                <a:lnTo>
                  <a:pt x="350483" y="329183"/>
                </a:lnTo>
                <a:lnTo>
                  <a:pt x="312954" y="384047"/>
                </a:lnTo>
                <a:lnTo>
                  <a:pt x="284621" y="441959"/>
                </a:lnTo>
                <a:lnTo>
                  <a:pt x="266274" y="502919"/>
                </a:lnTo>
                <a:lnTo>
                  <a:pt x="258708" y="566927"/>
                </a:lnTo>
                <a:lnTo>
                  <a:pt x="259216" y="600455"/>
                </a:lnTo>
                <a:lnTo>
                  <a:pt x="262716" y="633983"/>
                </a:lnTo>
                <a:lnTo>
                  <a:pt x="260155" y="640079"/>
                </a:lnTo>
                <a:lnTo>
                  <a:pt x="246463" y="643127"/>
                </a:lnTo>
                <a:lnTo>
                  <a:pt x="232939" y="643127"/>
                </a:lnTo>
                <a:lnTo>
                  <a:pt x="206472" y="649223"/>
                </a:lnTo>
                <a:lnTo>
                  <a:pt x="193567" y="655319"/>
                </a:lnTo>
                <a:lnTo>
                  <a:pt x="180907" y="658367"/>
                </a:lnTo>
                <a:lnTo>
                  <a:pt x="168509" y="664463"/>
                </a:lnTo>
                <a:lnTo>
                  <a:pt x="156393" y="667511"/>
                </a:lnTo>
                <a:lnTo>
                  <a:pt x="144577" y="673607"/>
                </a:lnTo>
                <a:lnTo>
                  <a:pt x="133080" y="679703"/>
                </a:lnTo>
                <a:lnTo>
                  <a:pt x="121922" y="688847"/>
                </a:lnTo>
                <a:lnTo>
                  <a:pt x="111121" y="694943"/>
                </a:lnTo>
                <a:lnTo>
                  <a:pt x="100695" y="704087"/>
                </a:lnTo>
                <a:lnTo>
                  <a:pt x="90664" y="710183"/>
                </a:lnTo>
                <a:lnTo>
                  <a:pt x="81046" y="719327"/>
                </a:lnTo>
                <a:lnTo>
                  <a:pt x="71860" y="728471"/>
                </a:lnTo>
                <a:lnTo>
                  <a:pt x="63125" y="737615"/>
                </a:lnTo>
                <a:lnTo>
                  <a:pt x="54861" y="749807"/>
                </a:lnTo>
                <a:lnTo>
                  <a:pt x="47084" y="758951"/>
                </a:lnTo>
                <a:lnTo>
                  <a:pt x="39815" y="771143"/>
                </a:lnTo>
                <a:lnTo>
                  <a:pt x="28630" y="789431"/>
                </a:lnTo>
                <a:lnTo>
                  <a:pt x="19324" y="807719"/>
                </a:lnTo>
                <a:lnTo>
                  <a:pt x="6240" y="850391"/>
                </a:lnTo>
                <a:lnTo>
                  <a:pt x="333" y="890015"/>
                </a:lnTo>
                <a:lnTo>
                  <a:pt x="0" y="911351"/>
                </a:lnTo>
                <a:lnTo>
                  <a:pt x="1374" y="932687"/>
                </a:lnTo>
                <a:lnTo>
                  <a:pt x="9133" y="972311"/>
                </a:lnTo>
                <a:lnTo>
                  <a:pt x="23381" y="1008887"/>
                </a:lnTo>
                <a:lnTo>
                  <a:pt x="43887" y="1045463"/>
                </a:lnTo>
                <a:lnTo>
                  <a:pt x="56416" y="1063751"/>
                </a:lnTo>
                <a:lnTo>
                  <a:pt x="70423" y="1078991"/>
                </a:lnTo>
                <a:lnTo>
                  <a:pt x="85881" y="1097279"/>
                </a:lnTo>
                <a:lnTo>
                  <a:pt x="102760" y="1109471"/>
                </a:lnTo>
                <a:lnTo>
                  <a:pt x="121031" y="1124711"/>
                </a:lnTo>
                <a:lnTo>
                  <a:pt x="140666" y="1136903"/>
                </a:lnTo>
                <a:lnTo>
                  <a:pt x="131501" y="1146047"/>
                </a:lnTo>
                <a:lnTo>
                  <a:pt x="122894" y="1155191"/>
                </a:lnTo>
                <a:lnTo>
                  <a:pt x="114854" y="1164335"/>
                </a:lnTo>
                <a:lnTo>
                  <a:pt x="107385" y="1176527"/>
                </a:lnTo>
                <a:lnTo>
                  <a:pt x="100497" y="1185671"/>
                </a:lnTo>
                <a:lnTo>
                  <a:pt x="94197" y="1197863"/>
                </a:lnTo>
                <a:lnTo>
                  <a:pt x="88490" y="1210055"/>
                </a:lnTo>
                <a:lnTo>
                  <a:pt x="83386" y="1222247"/>
                </a:lnTo>
                <a:lnTo>
                  <a:pt x="78890" y="1231391"/>
                </a:lnTo>
                <a:lnTo>
                  <a:pt x="67137" y="1280159"/>
                </a:lnTo>
                <a:lnTo>
                  <a:pt x="65066" y="1319783"/>
                </a:lnTo>
                <a:lnTo>
                  <a:pt x="65698" y="1331975"/>
                </a:lnTo>
                <a:lnTo>
                  <a:pt x="76265" y="1386839"/>
                </a:lnTo>
                <a:lnTo>
                  <a:pt x="92414" y="1426463"/>
                </a:lnTo>
                <a:lnTo>
                  <a:pt x="114785" y="1459991"/>
                </a:lnTo>
                <a:lnTo>
                  <a:pt x="128096" y="1478279"/>
                </a:lnTo>
                <a:lnTo>
                  <a:pt x="158552" y="1508759"/>
                </a:lnTo>
                <a:lnTo>
                  <a:pt x="193567" y="1533143"/>
                </a:lnTo>
                <a:lnTo>
                  <a:pt x="232474" y="1551431"/>
                </a:lnTo>
                <a:lnTo>
                  <a:pt x="296677" y="1572767"/>
                </a:lnTo>
                <a:lnTo>
                  <a:pt x="342405" y="1578863"/>
                </a:lnTo>
                <a:lnTo>
                  <a:pt x="365896" y="1578863"/>
                </a:lnTo>
                <a:lnTo>
                  <a:pt x="389695" y="1575815"/>
                </a:lnTo>
                <a:lnTo>
                  <a:pt x="2397674" y="1575815"/>
                </a:lnTo>
                <a:lnTo>
                  <a:pt x="2404590" y="1569719"/>
                </a:lnTo>
                <a:lnTo>
                  <a:pt x="2423738" y="1548383"/>
                </a:lnTo>
                <a:lnTo>
                  <a:pt x="2441198" y="1523999"/>
                </a:lnTo>
                <a:lnTo>
                  <a:pt x="2456875" y="1502663"/>
                </a:lnTo>
                <a:lnTo>
                  <a:pt x="2482518" y="1450847"/>
                </a:lnTo>
                <a:lnTo>
                  <a:pt x="2499931" y="1395983"/>
                </a:lnTo>
                <a:lnTo>
                  <a:pt x="2508377" y="1338071"/>
                </a:lnTo>
                <a:lnTo>
                  <a:pt x="2521203" y="1338071"/>
                </a:lnTo>
                <a:lnTo>
                  <a:pt x="2583831" y="1322831"/>
                </a:lnTo>
                <a:lnTo>
                  <a:pt x="2596003" y="1316735"/>
                </a:lnTo>
                <a:lnTo>
                  <a:pt x="2608041" y="1313687"/>
                </a:lnTo>
                <a:lnTo>
                  <a:pt x="2619937" y="1307591"/>
                </a:lnTo>
                <a:lnTo>
                  <a:pt x="2631683" y="1304543"/>
                </a:lnTo>
                <a:lnTo>
                  <a:pt x="2654697" y="1292351"/>
                </a:lnTo>
                <a:lnTo>
                  <a:pt x="2677025" y="1280159"/>
                </a:lnTo>
                <a:lnTo>
                  <a:pt x="2687914" y="1274063"/>
                </a:lnTo>
                <a:lnTo>
                  <a:pt x="2698608" y="1267967"/>
                </a:lnTo>
                <a:lnTo>
                  <a:pt x="2709101" y="1258823"/>
                </a:lnTo>
                <a:lnTo>
                  <a:pt x="2737575" y="1237487"/>
                </a:lnTo>
                <a:lnTo>
                  <a:pt x="2808344" y="1164335"/>
                </a:lnTo>
                <a:lnTo>
                  <a:pt x="2843125" y="1109471"/>
                </a:lnTo>
                <a:lnTo>
                  <a:pt x="2867808" y="1048511"/>
                </a:lnTo>
                <a:lnTo>
                  <a:pt x="2882242" y="987551"/>
                </a:lnTo>
                <a:lnTo>
                  <a:pt x="2886273" y="923543"/>
                </a:lnTo>
                <a:lnTo>
                  <a:pt x="2884340" y="890015"/>
                </a:lnTo>
                <a:lnTo>
                  <a:pt x="2872481" y="826007"/>
                </a:lnTo>
                <a:lnTo>
                  <a:pt x="2849838" y="765047"/>
                </a:lnTo>
                <a:lnTo>
                  <a:pt x="2816259" y="704087"/>
                </a:lnTo>
                <a:lnTo>
                  <a:pt x="2795321" y="676655"/>
                </a:lnTo>
                <a:lnTo>
                  <a:pt x="2800230" y="664463"/>
                </a:lnTo>
                <a:lnTo>
                  <a:pt x="2815074" y="615695"/>
                </a:lnTo>
                <a:lnTo>
                  <a:pt x="2821009" y="563879"/>
                </a:lnTo>
                <a:lnTo>
                  <a:pt x="2820556" y="536447"/>
                </a:lnTo>
                <a:lnTo>
                  <a:pt x="2813131" y="487679"/>
                </a:lnTo>
                <a:lnTo>
                  <a:pt x="2797442" y="438911"/>
                </a:lnTo>
                <a:lnTo>
                  <a:pt x="2774004" y="393191"/>
                </a:lnTo>
                <a:lnTo>
                  <a:pt x="2743329" y="353567"/>
                </a:lnTo>
                <a:lnTo>
                  <a:pt x="2725439" y="332231"/>
                </a:lnTo>
                <a:lnTo>
                  <a:pt x="2705932" y="316991"/>
                </a:lnTo>
                <a:lnTo>
                  <a:pt x="2684874" y="298703"/>
                </a:lnTo>
                <a:lnTo>
                  <a:pt x="2662328" y="283463"/>
                </a:lnTo>
                <a:lnTo>
                  <a:pt x="2638358" y="271271"/>
                </a:lnTo>
                <a:lnTo>
                  <a:pt x="2613030" y="259079"/>
                </a:lnTo>
                <a:lnTo>
                  <a:pt x="2586406" y="249935"/>
                </a:lnTo>
                <a:lnTo>
                  <a:pt x="2558551" y="240791"/>
                </a:lnTo>
                <a:lnTo>
                  <a:pt x="2555722" y="228599"/>
                </a:lnTo>
                <a:lnTo>
                  <a:pt x="2554870" y="225551"/>
                </a:lnTo>
                <a:lnTo>
                  <a:pt x="936811" y="225551"/>
                </a:lnTo>
                <a:lnTo>
                  <a:pt x="910293" y="213359"/>
                </a:lnTo>
                <a:lnTo>
                  <a:pt x="869085" y="195071"/>
                </a:lnTo>
                <a:lnTo>
                  <a:pt x="855017" y="192023"/>
                </a:lnTo>
                <a:lnTo>
                  <a:pt x="840803" y="185927"/>
                </a:lnTo>
                <a:lnTo>
                  <a:pt x="782731" y="173735"/>
                </a:lnTo>
                <a:lnTo>
                  <a:pt x="767971" y="173735"/>
                </a:lnTo>
                <a:lnTo>
                  <a:pt x="753137" y="170687"/>
                </a:lnTo>
                <a:close/>
              </a:path>
              <a:path w="2886710" h="1926589">
                <a:moveTo>
                  <a:pt x="1254830" y="51815"/>
                </a:moveTo>
                <a:lnTo>
                  <a:pt x="1227335" y="54863"/>
                </a:lnTo>
                <a:lnTo>
                  <a:pt x="1200079" y="54863"/>
                </a:lnTo>
                <a:lnTo>
                  <a:pt x="1146784" y="67055"/>
                </a:lnTo>
                <a:lnTo>
                  <a:pt x="1095935" y="85343"/>
                </a:lnTo>
                <a:lnTo>
                  <a:pt x="1048522" y="109727"/>
                </a:lnTo>
                <a:lnTo>
                  <a:pt x="1005537" y="143255"/>
                </a:lnTo>
                <a:lnTo>
                  <a:pt x="967970" y="179831"/>
                </a:lnTo>
                <a:lnTo>
                  <a:pt x="936811" y="225551"/>
                </a:lnTo>
                <a:lnTo>
                  <a:pt x="2554870" y="225551"/>
                </a:lnTo>
                <a:lnTo>
                  <a:pt x="2538714" y="179831"/>
                </a:lnTo>
                <a:lnTo>
                  <a:pt x="2526931" y="158495"/>
                </a:lnTo>
                <a:lnTo>
                  <a:pt x="2520253" y="146303"/>
                </a:lnTo>
                <a:lnTo>
                  <a:pt x="2515461" y="140207"/>
                </a:lnTo>
                <a:lnTo>
                  <a:pt x="1492672" y="140207"/>
                </a:lnTo>
                <a:lnTo>
                  <a:pt x="1482859" y="131063"/>
                </a:lnTo>
                <a:lnTo>
                  <a:pt x="1472739" y="124967"/>
                </a:lnTo>
                <a:lnTo>
                  <a:pt x="1462324" y="115823"/>
                </a:lnTo>
                <a:lnTo>
                  <a:pt x="1451623" y="109727"/>
                </a:lnTo>
                <a:lnTo>
                  <a:pt x="1417908" y="91439"/>
                </a:lnTo>
                <a:lnTo>
                  <a:pt x="1364735" y="70103"/>
                </a:lnTo>
                <a:lnTo>
                  <a:pt x="1310045" y="57911"/>
                </a:lnTo>
                <a:lnTo>
                  <a:pt x="1254830" y="51815"/>
                </a:lnTo>
                <a:close/>
              </a:path>
              <a:path w="2886710" h="1926589">
                <a:moveTo>
                  <a:pt x="723300" y="167639"/>
                </a:moveTo>
                <a:lnTo>
                  <a:pt x="693319" y="167639"/>
                </a:lnTo>
                <a:lnTo>
                  <a:pt x="678304" y="170687"/>
                </a:lnTo>
                <a:lnTo>
                  <a:pt x="738243" y="170687"/>
                </a:lnTo>
                <a:lnTo>
                  <a:pt x="723300" y="167639"/>
                </a:lnTo>
                <a:close/>
              </a:path>
              <a:path w="2886710" h="1926589">
                <a:moveTo>
                  <a:pt x="1779348" y="0"/>
                </a:moveTo>
                <a:lnTo>
                  <a:pt x="1734040" y="0"/>
                </a:lnTo>
                <a:lnTo>
                  <a:pt x="1689523" y="6095"/>
                </a:lnTo>
                <a:lnTo>
                  <a:pt x="1646554" y="18287"/>
                </a:lnTo>
                <a:lnTo>
                  <a:pt x="1605892" y="36575"/>
                </a:lnTo>
                <a:lnTo>
                  <a:pt x="1568294" y="60959"/>
                </a:lnTo>
                <a:lnTo>
                  <a:pt x="1534516" y="88391"/>
                </a:lnTo>
                <a:lnTo>
                  <a:pt x="1505317" y="121919"/>
                </a:lnTo>
                <a:lnTo>
                  <a:pt x="1492672" y="140207"/>
                </a:lnTo>
                <a:lnTo>
                  <a:pt x="2515461" y="140207"/>
                </a:lnTo>
                <a:lnTo>
                  <a:pt x="2513065" y="137159"/>
                </a:lnTo>
                <a:lnTo>
                  <a:pt x="2505375" y="124967"/>
                </a:lnTo>
                <a:lnTo>
                  <a:pt x="2497194" y="115823"/>
                </a:lnTo>
                <a:lnTo>
                  <a:pt x="2488532" y="106679"/>
                </a:lnTo>
                <a:lnTo>
                  <a:pt x="2486248" y="103631"/>
                </a:lnTo>
                <a:lnTo>
                  <a:pt x="1992564" y="103631"/>
                </a:lnTo>
                <a:lnTo>
                  <a:pt x="1984223" y="94487"/>
                </a:lnTo>
                <a:lnTo>
                  <a:pt x="1975436" y="85343"/>
                </a:lnTo>
                <a:lnTo>
                  <a:pt x="1966222" y="76199"/>
                </a:lnTo>
                <a:lnTo>
                  <a:pt x="1956596" y="67055"/>
                </a:lnTo>
                <a:lnTo>
                  <a:pt x="1946574" y="60959"/>
                </a:lnTo>
                <a:lnTo>
                  <a:pt x="1936174" y="51815"/>
                </a:lnTo>
                <a:lnTo>
                  <a:pt x="1891110" y="27431"/>
                </a:lnTo>
                <a:lnTo>
                  <a:pt x="1824690" y="6095"/>
                </a:lnTo>
                <a:lnTo>
                  <a:pt x="1779348" y="0"/>
                </a:lnTo>
                <a:close/>
              </a:path>
              <a:path w="2886710" h="1926589">
                <a:moveTo>
                  <a:pt x="2262940" y="0"/>
                </a:moveTo>
                <a:lnTo>
                  <a:pt x="2213202" y="0"/>
                </a:lnTo>
                <a:lnTo>
                  <a:pt x="2188505" y="3047"/>
                </a:lnTo>
                <a:lnTo>
                  <a:pt x="2116515" y="21335"/>
                </a:lnTo>
                <a:lnTo>
                  <a:pt x="2071448" y="42671"/>
                </a:lnTo>
                <a:lnTo>
                  <a:pt x="2029817" y="70103"/>
                </a:lnTo>
                <a:lnTo>
                  <a:pt x="1992564" y="103631"/>
                </a:lnTo>
                <a:lnTo>
                  <a:pt x="2486248" y="103631"/>
                </a:lnTo>
                <a:lnTo>
                  <a:pt x="2479397" y="94487"/>
                </a:lnTo>
                <a:lnTo>
                  <a:pt x="2469801" y="85343"/>
                </a:lnTo>
                <a:lnTo>
                  <a:pt x="2459751" y="79247"/>
                </a:lnTo>
                <a:lnTo>
                  <a:pt x="2449259" y="70103"/>
                </a:lnTo>
                <a:lnTo>
                  <a:pt x="2406455" y="42671"/>
                </a:lnTo>
                <a:lnTo>
                  <a:pt x="2336647" y="12191"/>
                </a:lnTo>
                <a:lnTo>
                  <a:pt x="2312355" y="6095"/>
                </a:lnTo>
                <a:lnTo>
                  <a:pt x="2262940" y="0"/>
                </a:lnTo>
                <a:close/>
              </a:path>
            </a:pathLst>
          </a:custGeom>
          <a:solidFill>
            <a:srgbClr val="00007F"/>
          </a:solidFill>
        </p:spPr>
        <p:txBody>
          <a:bodyPr wrap="square" lIns="0" tIns="0" rIns="0" bIns="0" rtlCol="0"/>
          <a:lstStyle/>
          <a:p>
            <a:endParaRPr/>
          </a:p>
        </p:txBody>
      </p:sp>
      <p:sp>
        <p:nvSpPr>
          <p:cNvPr id="24" name="object 24"/>
          <p:cNvSpPr/>
          <p:nvPr/>
        </p:nvSpPr>
        <p:spPr>
          <a:xfrm>
            <a:off x="4820536" y="3714271"/>
            <a:ext cx="106045" cy="104775"/>
          </a:xfrm>
          <a:custGeom>
            <a:avLst/>
            <a:gdLst/>
            <a:ahLst/>
            <a:cxnLst/>
            <a:rect l="l" t="t" r="r" b="b"/>
            <a:pathLst>
              <a:path w="106045" h="104775">
                <a:moveTo>
                  <a:pt x="43941" y="0"/>
                </a:moveTo>
                <a:lnTo>
                  <a:pt x="5263" y="31867"/>
                </a:lnTo>
                <a:lnTo>
                  <a:pt x="0" y="63671"/>
                </a:lnTo>
                <a:lnTo>
                  <a:pt x="4082" y="75265"/>
                </a:lnTo>
                <a:lnTo>
                  <a:pt x="33353" y="100097"/>
                </a:lnTo>
                <a:lnTo>
                  <a:pt x="66192" y="104603"/>
                </a:lnTo>
                <a:lnTo>
                  <a:pt x="79094" y="99260"/>
                </a:lnTo>
                <a:lnTo>
                  <a:pt x="90041" y="90885"/>
                </a:lnTo>
                <a:lnTo>
                  <a:pt x="98510" y="80004"/>
                </a:lnTo>
                <a:lnTo>
                  <a:pt x="103976" y="67138"/>
                </a:lnTo>
                <a:lnTo>
                  <a:pt x="105915" y="52812"/>
                </a:lnTo>
                <a:lnTo>
                  <a:pt x="105522" y="46321"/>
                </a:lnTo>
                <a:lnTo>
                  <a:pt x="86701" y="12980"/>
                </a:lnTo>
                <a:lnTo>
                  <a:pt x="43941" y="0"/>
                </a:lnTo>
                <a:close/>
              </a:path>
            </a:pathLst>
          </a:custGeom>
          <a:solidFill>
            <a:srgbClr val="00007F"/>
          </a:solidFill>
        </p:spPr>
        <p:txBody>
          <a:bodyPr wrap="square" lIns="0" tIns="0" rIns="0" bIns="0" rtlCol="0"/>
          <a:lstStyle/>
          <a:p>
            <a:endParaRPr/>
          </a:p>
        </p:txBody>
      </p:sp>
      <p:sp>
        <p:nvSpPr>
          <p:cNvPr id="25" name="object 25"/>
          <p:cNvSpPr/>
          <p:nvPr/>
        </p:nvSpPr>
        <p:spPr>
          <a:xfrm>
            <a:off x="4731618" y="3524258"/>
            <a:ext cx="213995" cy="213360"/>
          </a:xfrm>
          <a:custGeom>
            <a:avLst/>
            <a:gdLst/>
            <a:ahLst/>
            <a:cxnLst/>
            <a:rect l="l" t="t" r="r" b="b"/>
            <a:pathLst>
              <a:path w="213995" h="213360">
                <a:moveTo>
                  <a:pt x="99151" y="0"/>
                </a:moveTo>
                <a:lnTo>
                  <a:pt x="60097" y="10543"/>
                </a:lnTo>
                <a:lnTo>
                  <a:pt x="28516" y="35003"/>
                </a:lnTo>
                <a:lnTo>
                  <a:pt x="7465" y="71214"/>
                </a:lnTo>
                <a:lnTo>
                  <a:pt x="0" y="117009"/>
                </a:lnTo>
                <a:lnTo>
                  <a:pt x="2143" y="130339"/>
                </a:lnTo>
                <a:lnTo>
                  <a:pt x="18223" y="166250"/>
                </a:lnTo>
                <a:lnTo>
                  <a:pt x="47374" y="193769"/>
                </a:lnTo>
                <a:lnTo>
                  <a:pt x="87788" y="209965"/>
                </a:lnTo>
                <a:lnTo>
                  <a:pt x="120096" y="213024"/>
                </a:lnTo>
                <a:lnTo>
                  <a:pt x="134173" y="210284"/>
                </a:lnTo>
                <a:lnTo>
                  <a:pt x="171529" y="191950"/>
                </a:lnTo>
                <a:lnTo>
                  <a:pt x="198853" y="161166"/>
                </a:lnTo>
                <a:lnTo>
                  <a:pt x="212650" y="121425"/>
                </a:lnTo>
                <a:lnTo>
                  <a:pt x="213639" y="106793"/>
                </a:lnTo>
                <a:lnTo>
                  <a:pt x="213521" y="101719"/>
                </a:lnTo>
                <a:lnTo>
                  <a:pt x="203630" y="61816"/>
                </a:lnTo>
                <a:lnTo>
                  <a:pt x="179601" y="29456"/>
                </a:lnTo>
                <a:lnTo>
                  <a:pt x="143940" y="7798"/>
                </a:lnTo>
                <a:lnTo>
                  <a:pt x="99151" y="0"/>
                </a:lnTo>
                <a:close/>
              </a:path>
            </a:pathLst>
          </a:custGeom>
          <a:solidFill>
            <a:srgbClr val="00007F"/>
          </a:solidFill>
        </p:spPr>
        <p:txBody>
          <a:bodyPr wrap="square" lIns="0" tIns="0" rIns="0" bIns="0" rtlCol="0"/>
          <a:lstStyle/>
          <a:p>
            <a:endParaRPr/>
          </a:p>
        </p:txBody>
      </p:sp>
      <p:sp>
        <p:nvSpPr>
          <p:cNvPr id="26" name="object 26"/>
          <p:cNvSpPr/>
          <p:nvPr/>
        </p:nvSpPr>
        <p:spPr>
          <a:xfrm>
            <a:off x="4616588" y="3230754"/>
            <a:ext cx="321310" cy="320675"/>
          </a:xfrm>
          <a:custGeom>
            <a:avLst/>
            <a:gdLst/>
            <a:ahLst/>
            <a:cxnLst/>
            <a:rect l="l" t="t" r="r" b="b"/>
            <a:pathLst>
              <a:path w="321310" h="320675">
                <a:moveTo>
                  <a:pt x="154153" y="0"/>
                </a:moveTo>
                <a:lnTo>
                  <a:pt x="112901" y="7067"/>
                </a:lnTo>
                <a:lnTo>
                  <a:pt x="75966" y="24207"/>
                </a:lnTo>
                <a:lnTo>
                  <a:pt x="44778" y="50240"/>
                </a:lnTo>
                <a:lnTo>
                  <a:pt x="20766" y="83986"/>
                </a:lnTo>
                <a:lnTo>
                  <a:pt x="5364" y="124267"/>
                </a:lnTo>
                <a:lnTo>
                  <a:pt x="0" y="169903"/>
                </a:lnTo>
                <a:lnTo>
                  <a:pt x="1413" y="183784"/>
                </a:lnTo>
                <a:lnTo>
                  <a:pt x="12543" y="222984"/>
                </a:lnTo>
                <a:lnTo>
                  <a:pt x="33196" y="257435"/>
                </a:lnTo>
                <a:lnTo>
                  <a:pt x="62327" y="285746"/>
                </a:lnTo>
                <a:lnTo>
                  <a:pt x="98891" y="306526"/>
                </a:lnTo>
                <a:lnTo>
                  <a:pt x="141844" y="318382"/>
                </a:lnTo>
                <a:lnTo>
                  <a:pt x="173513" y="320642"/>
                </a:lnTo>
                <a:lnTo>
                  <a:pt x="187902" y="318824"/>
                </a:lnTo>
                <a:lnTo>
                  <a:pt x="228286" y="306162"/>
                </a:lnTo>
                <a:lnTo>
                  <a:pt x="263280" y="283905"/>
                </a:lnTo>
                <a:lnTo>
                  <a:pt x="291331" y="253617"/>
                </a:lnTo>
                <a:lnTo>
                  <a:pt x="310884" y="216865"/>
                </a:lnTo>
                <a:lnTo>
                  <a:pt x="320385" y="175213"/>
                </a:lnTo>
                <a:lnTo>
                  <a:pt x="321049" y="160510"/>
                </a:lnTo>
                <a:lnTo>
                  <a:pt x="321010" y="156934"/>
                </a:lnTo>
                <a:lnTo>
                  <a:pt x="314500" y="115057"/>
                </a:lnTo>
                <a:lnTo>
                  <a:pt x="297738" y="77508"/>
                </a:lnTo>
                <a:lnTo>
                  <a:pt x="272023" y="45759"/>
                </a:lnTo>
                <a:lnTo>
                  <a:pt x="238654" y="21278"/>
                </a:lnTo>
                <a:lnTo>
                  <a:pt x="198931" y="5535"/>
                </a:lnTo>
                <a:lnTo>
                  <a:pt x="154153" y="0"/>
                </a:lnTo>
                <a:close/>
              </a:path>
            </a:pathLst>
          </a:custGeom>
          <a:solidFill>
            <a:srgbClr val="00007F"/>
          </a:solidFill>
        </p:spPr>
        <p:txBody>
          <a:bodyPr wrap="square" lIns="0" tIns="0" rIns="0" bIns="0" rtlCol="0"/>
          <a:lstStyle/>
          <a:p>
            <a:endParaRPr/>
          </a:p>
        </p:txBody>
      </p:sp>
      <p:sp>
        <p:nvSpPr>
          <p:cNvPr id="27" name="object 27"/>
          <p:cNvSpPr/>
          <p:nvPr/>
        </p:nvSpPr>
        <p:spPr>
          <a:xfrm>
            <a:off x="3056190" y="1347188"/>
            <a:ext cx="2886710" cy="1929130"/>
          </a:xfrm>
          <a:custGeom>
            <a:avLst/>
            <a:gdLst/>
            <a:ahLst/>
            <a:cxnLst/>
            <a:rect l="l" t="t" r="r" b="b"/>
            <a:pathLst>
              <a:path w="2886710" h="1929129">
                <a:moveTo>
                  <a:pt x="262716" y="635139"/>
                </a:moveTo>
                <a:lnTo>
                  <a:pt x="259216" y="601633"/>
                </a:lnTo>
                <a:lnTo>
                  <a:pt x="258708" y="568512"/>
                </a:lnTo>
                <a:lnTo>
                  <a:pt x="261094" y="535895"/>
                </a:lnTo>
                <a:lnTo>
                  <a:pt x="274149" y="472648"/>
                </a:lnTo>
                <a:lnTo>
                  <a:pt x="297589" y="412841"/>
                </a:lnTo>
                <a:lnTo>
                  <a:pt x="330619" y="357423"/>
                </a:lnTo>
                <a:lnTo>
                  <a:pt x="372447" y="307345"/>
                </a:lnTo>
                <a:lnTo>
                  <a:pt x="422280" y="263554"/>
                </a:lnTo>
                <a:lnTo>
                  <a:pt x="479326" y="227002"/>
                </a:lnTo>
                <a:lnTo>
                  <a:pt x="542790" y="198638"/>
                </a:lnTo>
                <a:lnTo>
                  <a:pt x="611880" y="179410"/>
                </a:lnTo>
                <a:lnTo>
                  <a:pt x="663290" y="171899"/>
                </a:lnTo>
                <a:lnTo>
                  <a:pt x="708322" y="169797"/>
                </a:lnTo>
                <a:lnTo>
                  <a:pt x="723300" y="170007"/>
                </a:lnTo>
                <a:lnTo>
                  <a:pt x="767971" y="173342"/>
                </a:lnTo>
                <a:lnTo>
                  <a:pt x="811986" y="180682"/>
                </a:lnTo>
                <a:lnTo>
                  <a:pt x="855017" y="191963"/>
                </a:lnTo>
                <a:lnTo>
                  <a:pt x="896735" y="207122"/>
                </a:lnTo>
                <a:lnTo>
                  <a:pt x="936811" y="226097"/>
                </a:lnTo>
                <a:lnTo>
                  <a:pt x="951528" y="203102"/>
                </a:lnTo>
                <a:lnTo>
                  <a:pt x="986014" y="161666"/>
                </a:lnTo>
                <a:lnTo>
                  <a:pt x="1026414" y="126534"/>
                </a:lnTo>
                <a:lnTo>
                  <a:pt x="1071737" y="97983"/>
                </a:lnTo>
                <a:lnTo>
                  <a:pt x="1120992" y="76287"/>
                </a:lnTo>
                <a:lnTo>
                  <a:pt x="1173188" y="61723"/>
                </a:lnTo>
                <a:lnTo>
                  <a:pt x="1227335" y="54567"/>
                </a:lnTo>
                <a:lnTo>
                  <a:pt x="1254830" y="53852"/>
                </a:lnTo>
                <a:lnTo>
                  <a:pt x="1282442" y="55093"/>
                </a:lnTo>
                <a:lnTo>
                  <a:pt x="1337518" y="63579"/>
                </a:lnTo>
                <a:lnTo>
                  <a:pt x="1391573" y="80299"/>
                </a:lnTo>
                <a:lnTo>
                  <a:pt x="1429404" y="97634"/>
                </a:lnTo>
                <a:lnTo>
                  <a:pt x="1462324" y="117314"/>
                </a:lnTo>
                <a:lnTo>
                  <a:pt x="1492672" y="140223"/>
                </a:lnTo>
                <a:lnTo>
                  <a:pt x="1505317" y="122131"/>
                </a:lnTo>
                <a:lnTo>
                  <a:pt x="1534516" y="89280"/>
                </a:lnTo>
                <a:lnTo>
                  <a:pt x="1568294" y="61111"/>
                </a:lnTo>
                <a:lnTo>
                  <a:pt x="1605892" y="37912"/>
                </a:lnTo>
                <a:lnTo>
                  <a:pt x="1646554" y="19970"/>
                </a:lnTo>
                <a:lnTo>
                  <a:pt x="1689523" y="7572"/>
                </a:lnTo>
                <a:lnTo>
                  <a:pt x="1734040" y="1006"/>
                </a:lnTo>
                <a:lnTo>
                  <a:pt x="1756642" y="0"/>
                </a:lnTo>
                <a:lnTo>
                  <a:pt x="1779348" y="559"/>
                </a:lnTo>
                <a:lnTo>
                  <a:pt x="1824690" y="6519"/>
                </a:lnTo>
                <a:lnTo>
                  <a:pt x="1869308" y="19172"/>
                </a:lnTo>
                <a:lnTo>
                  <a:pt x="1914301" y="39921"/>
                </a:lnTo>
                <a:lnTo>
                  <a:pt x="1946574" y="61037"/>
                </a:lnTo>
                <a:lnTo>
                  <a:pt x="1975436" y="85944"/>
                </a:lnTo>
                <a:lnTo>
                  <a:pt x="1992564" y="104504"/>
                </a:lnTo>
                <a:lnTo>
                  <a:pt x="2010585" y="86732"/>
                </a:lnTo>
                <a:lnTo>
                  <a:pt x="2050144" y="56114"/>
                </a:lnTo>
                <a:lnTo>
                  <a:pt x="2093611" y="32121"/>
                </a:lnTo>
                <a:lnTo>
                  <a:pt x="2140044" y="14823"/>
                </a:lnTo>
                <a:lnTo>
                  <a:pt x="2188505" y="4289"/>
                </a:lnTo>
                <a:lnTo>
                  <a:pt x="2238052" y="589"/>
                </a:lnTo>
                <a:lnTo>
                  <a:pt x="2262940" y="1324"/>
                </a:lnTo>
                <a:lnTo>
                  <a:pt x="2312355" y="8005"/>
                </a:lnTo>
                <a:lnTo>
                  <a:pt x="2360507" y="21695"/>
                </a:lnTo>
                <a:lnTo>
                  <a:pt x="2406455" y="42461"/>
                </a:lnTo>
                <a:lnTo>
                  <a:pt x="2449259" y="70375"/>
                </a:lnTo>
                <a:lnTo>
                  <a:pt x="2479397" y="96800"/>
                </a:lnTo>
                <a:lnTo>
                  <a:pt x="2505375" y="126316"/>
                </a:lnTo>
                <a:lnTo>
                  <a:pt x="2526931" y="158512"/>
                </a:lnTo>
                <a:lnTo>
                  <a:pt x="2543800" y="192978"/>
                </a:lnTo>
                <a:lnTo>
                  <a:pt x="2555722" y="229301"/>
                </a:lnTo>
                <a:lnTo>
                  <a:pt x="2558551" y="241751"/>
                </a:lnTo>
                <a:lnTo>
                  <a:pt x="2586406" y="249924"/>
                </a:lnTo>
                <a:lnTo>
                  <a:pt x="2638358" y="271727"/>
                </a:lnTo>
                <a:lnTo>
                  <a:pt x="2684874" y="300130"/>
                </a:lnTo>
                <a:lnTo>
                  <a:pt x="2725439" y="334316"/>
                </a:lnTo>
                <a:lnTo>
                  <a:pt x="2759539" y="373471"/>
                </a:lnTo>
                <a:lnTo>
                  <a:pt x="2786660" y="416781"/>
                </a:lnTo>
                <a:lnTo>
                  <a:pt x="2806288" y="463430"/>
                </a:lnTo>
                <a:lnTo>
                  <a:pt x="2817909" y="512603"/>
                </a:lnTo>
                <a:lnTo>
                  <a:pt x="2821009" y="563487"/>
                </a:lnTo>
                <a:lnTo>
                  <a:pt x="2819203" y="589315"/>
                </a:lnTo>
                <a:lnTo>
                  <a:pt x="2808558" y="641235"/>
                </a:lnTo>
                <a:lnTo>
                  <a:pt x="2795321" y="676925"/>
                </a:lnTo>
                <a:lnTo>
                  <a:pt x="2816259" y="705499"/>
                </a:lnTo>
                <a:lnTo>
                  <a:pt x="2849838" y="765278"/>
                </a:lnTo>
                <a:lnTo>
                  <a:pt x="2872481" y="827610"/>
                </a:lnTo>
                <a:lnTo>
                  <a:pt x="2884340" y="891350"/>
                </a:lnTo>
                <a:lnTo>
                  <a:pt x="2886273" y="923388"/>
                </a:lnTo>
                <a:lnTo>
                  <a:pt x="2885567" y="955349"/>
                </a:lnTo>
                <a:lnTo>
                  <a:pt x="2876316" y="1018461"/>
                </a:lnTo>
                <a:lnTo>
                  <a:pt x="2856738" y="1079539"/>
                </a:lnTo>
                <a:lnTo>
                  <a:pt x="2826987" y="1137437"/>
                </a:lnTo>
                <a:lnTo>
                  <a:pt x="2787215" y="1191008"/>
                </a:lnTo>
                <a:lnTo>
                  <a:pt x="2737575" y="1239104"/>
                </a:lnTo>
                <a:lnTo>
                  <a:pt x="2698608" y="1267866"/>
                </a:lnTo>
                <a:lnTo>
                  <a:pt x="2654697" y="1293413"/>
                </a:lnTo>
                <a:lnTo>
                  <a:pt x="2619937" y="1309398"/>
                </a:lnTo>
                <a:lnTo>
                  <a:pt x="2583831" y="1322586"/>
                </a:lnTo>
                <a:lnTo>
                  <a:pt x="2546577" y="1332906"/>
                </a:lnTo>
                <a:lnTo>
                  <a:pt x="2508377" y="1340288"/>
                </a:lnTo>
                <a:lnTo>
                  <a:pt x="2505320" y="1369289"/>
                </a:lnTo>
                <a:lnTo>
                  <a:pt x="2492299" y="1425156"/>
                </a:lnTo>
                <a:lnTo>
                  <a:pt x="2470679" y="1477588"/>
                </a:lnTo>
                <a:lnTo>
                  <a:pt x="2441198" y="1525880"/>
                </a:lnTo>
                <a:lnTo>
                  <a:pt x="2404590" y="1569323"/>
                </a:lnTo>
                <a:lnTo>
                  <a:pt x="2361592" y="1607212"/>
                </a:lnTo>
                <a:lnTo>
                  <a:pt x="2312941" y="1638839"/>
                </a:lnTo>
                <a:lnTo>
                  <a:pt x="2259372" y="1663498"/>
                </a:lnTo>
                <a:lnTo>
                  <a:pt x="2201622" y="1680482"/>
                </a:lnTo>
                <a:lnTo>
                  <a:pt x="2140427" y="1689084"/>
                </a:lnTo>
                <a:lnTo>
                  <a:pt x="2108767" y="1690021"/>
                </a:lnTo>
                <a:lnTo>
                  <a:pt x="2095751" y="1689727"/>
                </a:lnTo>
                <a:lnTo>
                  <a:pt x="2057010" y="1686476"/>
                </a:lnTo>
                <a:lnTo>
                  <a:pt x="2018957" y="1679728"/>
                </a:lnTo>
                <a:lnTo>
                  <a:pt x="1981885" y="1669559"/>
                </a:lnTo>
                <a:lnTo>
                  <a:pt x="1946083" y="1656041"/>
                </a:lnTo>
                <a:lnTo>
                  <a:pt x="1911845" y="1639249"/>
                </a:lnTo>
                <a:lnTo>
                  <a:pt x="1899079" y="1670774"/>
                </a:lnTo>
                <a:lnTo>
                  <a:pt x="1866241" y="1729398"/>
                </a:lnTo>
                <a:lnTo>
                  <a:pt x="1824601" y="1781636"/>
                </a:lnTo>
                <a:lnTo>
                  <a:pt x="1775291" y="1826907"/>
                </a:lnTo>
                <a:lnTo>
                  <a:pt x="1719441" y="1864630"/>
                </a:lnTo>
                <a:lnTo>
                  <a:pt x="1658182" y="1894225"/>
                </a:lnTo>
                <a:lnTo>
                  <a:pt x="1592643" y="1915111"/>
                </a:lnTo>
                <a:lnTo>
                  <a:pt x="1523956" y="1926708"/>
                </a:lnTo>
                <a:lnTo>
                  <a:pt x="1488785" y="1928841"/>
                </a:lnTo>
                <a:lnTo>
                  <a:pt x="1453251" y="1928433"/>
                </a:lnTo>
                <a:lnTo>
                  <a:pt x="1381659" y="1919708"/>
                </a:lnTo>
                <a:lnTo>
                  <a:pt x="1331014" y="1906865"/>
                </a:lnTo>
                <a:lnTo>
                  <a:pt x="1287739" y="1891042"/>
                </a:lnTo>
                <a:lnTo>
                  <a:pt x="1246697" y="1871349"/>
                </a:lnTo>
                <a:lnTo>
                  <a:pt x="1208186" y="1847984"/>
                </a:lnTo>
                <a:lnTo>
                  <a:pt x="1172504" y="1821146"/>
                </a:lnTo>
                <a:lnTo>
                  <a:pt x="1139949" y="1791034"/>
                </a:lnTo>
                <a:lnTo>
                  <a:pt x="1110819" y="1757846"/>
                </a:lnTo>
                <a:lnTo>
                  <a:pt x="1101921" y="1746135"/>
                </a:lnTo>
                <a:lnTo>
                  <a:pt x="1064832" y="1764678"/>
                </a:lnTo>
                <a:lnTo>
                  <a:pt x="1026836" y="1780175"/>
                </a:lnTo>
                <a:lnTo>
                  <a:pt x="988117" y="1792666"/>
                </a:lnTo>
                <a:lnTo>
                  <a:pt x="948854" y="1802193"/>
                </a:lnTo>
                <a:lnTo>
                  <a:pt x="909231" y="1808797"/>
                </a:lnTo>
                <a:lnTo>
                  <a:pt x="869429" y="1812521"/>
                </a:lnTo>
                <a:lnTo>
                  <a:pt x="829629" y="1813404"/>
                </a:lnTo>
                <a:lnTo>
                  <a:pt x="790014" y="1811488"/>
                </a:lnTo>
                <a:lnTo>
                  <a:pt x="750765" y="1806815"/>
                </a:lnTo>
                <a:lnTo>
                  <a:pt x="712063" y="1799425"/>
                </a:lnTo>
                <a:lnTo>
                  <a:pt x="674091" y="1789361"/>
                </a:lnTo>
                <a:lnTo>
                  <a:pt x="637030" y="1776663"/>
                </a:lnTo>
                <a:lnTo>
                  <a:pt x="601062" y="1761373"/>
                </a:lnTo>
                <a:lnTo>
                  <a:pt x="566369" y="1743533"/>
                </a:lnTo>
                <a:lnTo>
                  <a:pt x="533132" y="1723182"/>
                </a:lnTo>
                <a:lnTo>
                  <a:pt x="501533" y="1700363"/>
                </a:lnTo>
                <a:lnTo>
                  <a:pt x="471753" y="1675117"/>
                </a:lnTo>
                <a:lnTo>
                  <a:pt x="443976" y="1647486"/>
                </a:lnTo>
                <a:lnTo>
                  <a:pt x="418381" y="1617510"/>
                </a:lnTo>
                <a:lnTo>
                  <a:pt x="395151" y="1585231"/>
                </a:lnTo>
                <a:lnTo>
                  <a:pt x="393383" y="1582457"/>
                </a:lnTo>
                <a:lnTo>
                  <a:pt x="391494" y="1579653"/>
                </a:lnTo>
                <a:lnTo>
                  <a:pt x="389695" y="1576849"/>
                </a:lnTo>
                <a:lnTo>
                  <a:pt x="365896" y="1578509"/>
                </a:lnTo>
                <a:lnTo>
                  <a:pt x="342405" y="1578416"/>
                </a:lnTo>
                <a:lnTo>
                  <a:pt x="296677" y="1573212"/>
                </a:lnTo>
                <a:lnTo>
                  <a:pt x="253179" y="1561717"/>
                </a:lnTo>
                <a:lnTo>
                  <a:pt x="212575" y="1544409"/>
                </a:lnTo>
                <a:lnTo>
                  <a:pt x="175531" y="1521768"/>
                </a:lnTo>
                <a:lnTo>
                  <a:pt x="142713" y="1494272"/>
                </a:lnTo>
                <a:lnTo>
                  <a:pt x="114785" y="1462401"/>
                </a:lnTo>
                <a:lnTo>
                  <a:pt x="92414" y="1426633"/>
                </a:lnTo>
                <a:lnTo>
                  <a:pt x="76265" y="1387447"/>
                </a:lnTo>
                <a:lnTo>
                  <a:pt x="67004" y="1345323"/>
                </a:lnTo>
                <a:lnTo>
                  <a:pt x="65066" y="1320021"/>
                </a:lnTo>
                <a:lnTo>
                  <a:pt x="65100" y="1307418"/>
                </a:lnTo>
                <a:lnTo>
                  <a:pt x="71753" y="1257792"/>
                </a:lnTo>
                <a:lnTo>
                  <a:pt x="88490" y="1210400"/>
                </a:lnTo>
                <a:lnTo>
                  <a:pt x="107385" y="1177103"/>
                </a:lnTo>
                <a:lnTo>
                  <a:pt x="131501" y="1146338"/>
                </a:lnTo>
                <a:lnTo>
                  <a:pt x="140666" y="1136740"/>
                </a:lnTo>
                <a:lnTo>
                  <a:pt x="121031" y="1124598"/>
                </a:lnTo>
                <a:lnTo>
                  <a:pt x="85881" y="1096822"/>
                </a:lnTo>
                <a:lnTo>
                  <a:pt x="56416" y="1065001"/>
                </a:lnTo>
                <a:lnTo>
                  <a:pt x="32866" y="1029865"/>
                </a:lnTo>
                <a:lnTo>
                  <a:pt x="15460" y="992143"/>
                </a:lnTo>
                <a:lnTo>
                  <a:pt x="4428" y="952564"/>
                </a:lnTo>
                <a:lnTo>
                  <a:pt x="0" y="911859"/>
                </a:lnTo>
                <a:lnTo>
                  <a:pt x="333" y="891312"/>
                </a:lnTo>
                <a:lnTo>
                  <a:pt x="6240" y="850284"/>
                </a:lnTo>
                <a:lnTo>
                  <a:pt x="19324" y="809953"/>
                </a:lnTo>
                <a:lnTo>
                  <a:pt x="39815" y="771049"/>
                </a:lnTo>
                <a:lnTo>
                  <a:pt x="63125" y="739955"/>
                </a:lnTo>
                <a:lnTo>
                  <a:pt x="90664" y="712493"/>
                </a:lnTo>
                <a:lnTo>
                  <a:pt x="121922" y="688964"/>
                </a:lnTo>
                <a:lnTo>
                  <a:pt x="156393" y="669672"/>
                </a:lnTo>
                <a:lnTo>
                  <a:pt x="193567" y="654918"/>
                </a:lnTo>
                <a:lnTo>
                  <a:pt x="232939" y="645005"/>
                </a:lnTo>
                <a:lnTo>
                  <a:pt x="260155" y="641235"/>
                </a:lnTo>
                <a:lnTo>
                  <a:pt x="262716" y="635139"/>
                </a:lnTo>
                <a:close/>
              </a:path>
            </a:pathLst>
          </a:custGeom>
          <a:ln w="9143">
            <a:solidFill>
              <a:srgbClr val="000000"/>
            </a:solidFill>
          </a:ln>
        </p:spPr>
        <p:txBody>
          <a:bodyPr wrap="square" lIns="0" tIns="0" rIns="0" bIns="0" rtlCol="0"/>
          <a:lstStyle/>
          <a:p>
            <a:endParaRPr/>
          </a:p>
        </p:txBody>
      </p:sp>
      <p:sp>
        <p:nvSpPr>
          <p:cNvPr id="28" name="object 28"/>
          <p:cNvSpPr/>
          <p:nvPr/>
        </p:nvSpPr>
        <p:spPr>
          <a:xfrm>
            <a:off x="4820536" y="3714271"/>
            <a:ext cx="106045" cy="104775"/>
          </a:xfrm>
          <a:custGeom>
            <a:avLst/>
            <a:gdLst/>
            <a:ahLst/>
            <a:cxnLst/>
            <a:rect l="l" t="t" r="r" b="b"/>
            <a:pathLst>
              <a:path w="106045" h="104775">
                <a:moveTo>
                  <a:pt x="105915" y="52812"/>
                </a:moveTo>
                <a:lnTo>
                  <a:pt x="90041" y="90885"/>
                </a:lnTo>
                <a:lnTo>
                  <a:pt x="66192" y="104603"/>
                </a:lnTo>
                <a:lnTo>
                  <a:pt x="48497" y="103806"/>
                </a:lnTo>
                <a:lnTo>
                  <a:pt x="11060" y="85451"/>
                </a:lnTo>
                <a:lnTo>
                  <a:pt x="0" y="63671"/>
                </a:lnTo>
                <a:lnTo>
                  <a:pt x="1127" y="46572"/>
                </a:lnTo>
                <a:lnTo>
                  <a:pt x="20971" y="10244"/>
                </a:lnTo>
                <a:lnTo>
                  <a:pt x="43941" y="0"/>
                </a:lnTo>
                <a:lnTo>
                  <a:pt x="60487" y="1371"/>
                </a:lnTo>
                <a:lnTo>
                  <a:pt x="95928" y="22386"/>
                </a:lnTo>
                <a:lnTo>
                  <a:pt x="105915" y="52812"/>
                </a:lnTo>
                <a:close/>
              </a:path>
            </a:pathLst>
          </a:custGeom>
          <a:ln w="9143">
            <a:solidFill>
              <a:srgbClr val="000000"/>
            </a:solidFill>
          </a:ln>
        </p:spPr>
        <p:txBody>
          <a:bodyPr wrap="square" lIns="0" tIns="0" rIns="0" bIns="0" rtlCol="0"/>
          <a:lstStyle/>
          <a:p>
            <a:endParaRPr/>
          </a:p>
        </p:txBody>
      </p:sp>
      <p:sp>
        <p:nvSpPr>
          <p:cNvPr id="29" name="object 29"/>
          <p:cNvSpPr/>
          <p:nvPr/>
        </p:nvSpPr>
        <p:spPr>
          <a:xfrm>
            <a:off x="4731618" y="3524258"/>
            <a:ext cx="213995" cy="213360"/>
          </a:xfrm>
          <a:custGeom>
            <a:avLst/>
            <a:gdLst/>
            <a:ahLst/>
            <a:cxnLst/>
            <a:rect l="l" t="t" r="r" b="b"/>
            <a:pathLst>
              <a:path w="213995" h="213360">
                <a:moveTo>
                  <a:pt x="213639" y="106793"/>
                </a:moveTo>
                <a:lnTo>
                  <a:pt x="205128" y="148741"/>
                </a:lnTo>
                <a:lnTo>
                  <a:pt x="181924" y="182900"/>
                </a:lnTo>
                <a:lnTo>
                  <a:pt x="147524" y="205772"/>
                </a:lnTo>
                <a:lnTo>
                  <a:pt x="120096" y="213024"/>
                </a:lnTo>
                <a:lnTo>
                  <a:pt x="103450" y="212341"/>
                </a:lnTo>
                <a:lnTo>
                  <a:pt x="59683" y="200571"/>
                </a:lnTo>
                <a:lnTo>
                  <a:pt x="26577" y="176501"/>
                </a:lnTo>
                <a:lnTo>
                  <a:pt x="5939" y="143061"/>
                </a:lnTo>
                <a:lnTo>
                  <a:pt x="0" y="117009"/>
                </a:lnTo>
                <a:lnTo>
                  <a:pt x="790" y="100813"/>
                </a:lnTo>
                <a:lnTo>
                  <a:pt x="13123" y="57972"/>
                </a:lnTo>
                <a:lnTo>
                  <a:pt x="38024" y="25437"/>
                </a:lnTo>
                <a:lnTo>
                  <a:pt x="72435" y="5375"/>
                </a:lnTo>
                <a:lnTo>
                  <a:pt x="99151" y="0"/>
                </a:lnTo>
                <a:lnTo>
                  <a:pt x="114941" y="864"/>
                </a:lnTo>
                <a:lnTo>
                  <a:pt x="156965" y="13634"/>
                </a:lnTo>
                <a:lnTo>
                  <a:pt x="189027" y="39210"/>
                </a:lnTo>
                <a:lnTo>
                  <a:pt x="208622" y="74435"/>
                </a:lnTo>
                <a:lnTo>
                  <a:pt x="213639" y="106793"/>
                </a:lnTo>
                <a:close/>
              </a:path>
            </a:pathLst>
          </a:custGeom>
          <a:ln w="9143">
            <a:solidFill>
              <a:srgbClr val="000000"/>
            </a:solidFill>
          </a:ln>
        </p:spPr>
        <p:txBody>
          <a:bodyPr wrap="square" lIns="0" tIns="0" rIns="0" bIns="0" rtlCol="0"/>
          <a:lstStyle/>
          <a:p>
            <a:endParaRPr/>
          </a:p>
        </p:txBody>
      </p:sp>
      <p:sp>
        <p:nvSpPr>
          <p:cNvPr id="30" name="object 30"/>
          <p:cNvSpPr/>
          <p:nvPr/>
        </p:nvSpPr>
        <p:spPr>
          <a:xfrm>
            <a:off x="4616588" y="3230754"/>
            <a:ext cx="321310" cy="320675"/>
          </a:xfrm>
          <a:custGeom>
            <a:avLst/>
            <a:gdLst/>
            <a:ahLst/>
            <a:cxnLst/>
            <a:rect l="l" t="t" r="r" b="b"/>
            <a:pathLst>
              <a:path w="321310" h="320675">
                <a:moveTo>
                  <a:pt x="321049" y="160510"/>
                </a:moveTo>
                <a:lnTo>
                  <a:pt x="315245" y="203448"/>
                </a:lnTo>
                <a:lnTo>
                  <a:pt x="298870" y="242007"/>
                </a:lnTo>
                <a:lnTo>
                  <a:pt x="273479" y="274624"/>
                </a:lnTo>
                <a:lnTo>
                  <a:pt x="240626" y="299732"/>
                </a:lnTo>
                <a:lnTo>
                  <a:pt x="201866" y="315766"/>
                </a:lnTo>
                <a:lnTo>
                  <a:pt x="173513" y="320642"/>
                </a:lnTo>
                <a:lnTo>
                  <a:pt x="157401" y="320111"/>
                </a:lnTo>
                <a:lnTo>
                  <a:pt x="112551" y="311538"/>
                </a:lnTo>
                <a:lnTo>
                  <a:pt x="73741" y="293578"/>
                </a:lnTo>
                <a:lnTo>
                  <a:pt x="42016" y="267623"/>
                </a:lnTo>
                <a:lnTo>
                  <a:pt x="18421" y="235064"/>
                </a:lnTo>
                <a:lnTo>
                  <a:pt x="4000" y="197292"/>
                </a:lnTo>
                <a:lnTo>
                  <a:pt x="0" y="169903"/>
                </a:lnTo>
                <a:lnTo>
                  <a:pt x="584" y="154169"/>
                </a:lnTo>
                <a:lnTo>
                  <a:pt x="9453" y="110187"/>
                </a:lnTo>
                <a:lnTo>
                  <a:pt x="27884" y="71953"/>
                </a:lnTo>
                <a:lnTo>
                  <a:pt x="54447" y="40647"/>
                </a:lnTo>
                <a:lnTo>
                  <a:pt x="87710" y="17448"/>
                </a:lnTo>
                <a:lnTo>
                  <a:pt x="126243" y="3534"/>
                </a:lnTo>
                <a:lnTo>
                  <a:pt x="154153" y="0"/>
                </a:lnTo>
                <a:lnTo>
                  <a:pt x="169560" y="620"/>
                </a:lnTo>
                <a:lnTo>
                  <a:pt x="212798" y="9721"/>
                </a:lnTo>
                <a:lnTo>
                  <a:pt x="250547" y="28540"/>
                </a:lnTo>
                <a:lnTo>
                  <a:pt x="281509" y="55607"/>
                </a:lnTo>
                <a:lnTo>
                  <a:pt x="304384" y="89453"/>
                </a:lnTo>
                <a:lnTo>
                  <a:pt x="317873" y="128607"/>
                </a:lnTo>
                <a:lnTo>
                  <a:pt x="321049" y="160510"/>
                </a:lnTo>
                <a:close/>
              </a:path>
            </a:pathLst>
          </a:custGeom>
          <a:ln w="9143">
            <a:solidFill>
              <a:srgbClr val="000000"/>
            </a:solidFill>
          </a:ln>
        </p:spPr>
        <p:txBody>
          <a:bodyPr wrap="square" lIns="0" tIns="0" rIns="0" bIns="0" rtlCol="0"/>
          <a:lstStyle/>
          <a:p>
            <a:endParaRPr/>
          </a:p>
        </p:txBody>
      </p:sp>
      <p:sp>
        <p:nvSpPr>
          <p:cNvPr id="31" name="object 31"/>
          <p:cNvSpPr/>
          <p:nvPr/>
        </p:nvSpPr>
        <p:spPr>
          <a:xfrm>
            <a:off x="3211139" y="2478012"/>
            <a:ext cx="160655" cy="32384"/>
          </a:xfrm>
          <a:custGeom>
            <a:avLst/>
            <a:gdLst/>
            <a:ahLst/>
            <a:cxnLst/>
            <a:rect l="l" t="t" r="r" b="b"/>
            <a:pathLst>
              <a:path w="160654" h="32385">
                <a:moveTo>
                  <a:pt x="160588" y="31253"/>
                </a:moveTo>
                <a:lnTo>
                  <a:pt x="147728" y="31903"/>
                </a:lnTo>
                <a:lnTo>
                  <a:pt x="134881" y="32032"/>
                </a:lnTo>
                <a:lnTo>
                  <a:pt x="122069" y="31644"/>
                </a:lnTo>
                <a:lnTo>
                  <a:pt x="84023" y="27407"/>
                </a:lnTo>
                <a:lnTo>
                  <a:pt x="34927" y="14705"/>
                </a:lnTo>
                <a:lnTo>
                  <a:pt x="11423" y="5388"/>
                </a:lnTo>
                <a:lnTo>
                  <a:pt x="0" y="0"/>
                </a:lnTo>
              </a:path>
            </a:pathLst>
          </a:custGeom>
          <a:ln w="9143">
            <a:solidFill>
              <a:srgbClr val="000000"/>
            </a:solidFill>
          </a:ln>
        </p:spPr>
        <p:txBody>
          <a:bodyPr wrap="square" lIns="0" tIns="0" rIns="0" bIns="0" rtlCol="0"/>
          <a:lstStyle/>
          <a:p>
            <a:endParaRPr/>
          </a:p>
        </p:txBody>
      </p:sp>
      <p:sp>
        <p:nvSpPr>
          <p:cNvPr id="32" name="object 32"/>
          <p:cNvSpPr/>
          <p:nvPr/>
        </p:nvSpPr>
        <p:spPr>
          <a:xfrm>
            <a:off x="3459268" y="2898526"/>
            <a:ext cx="61594" cy="15875"/>
          </a:xfrm>
          <a:custGeom>
            <a:avLst/>
            <a:gdLst/>
            <a:ahLst/>
            <a:cxnLst/>
            <a:rect l="l" t="t" r="r" b="b"/>
            <a:pathLst>
              <a:path w="61595" h="15875">
                <a:moveTo>
                  <a:pt x="61568" y="0"/>
                </a:moveTo>
                <a:lnTo>
                  <a:pt x="49544" y="4088"/>
                </a:lnTo>
                <a:lnTo>
                  <a:pt x="37366" y="7685"/>
                </a:lnTo>
                <a:lnTo>
                  <a:pt x="25043" y="10784"/>
                </a:lnTo>
                <a:lnTo>
                  <a:pt x="12585" y="13380"/>
                </a:lnTo>
                <a:lnTo>
                  <a:pt x="0" y="15469"/>
                </a:lnTo>
              </a:path>
            </a:pathLst>
          </a:custGeom>
          <a:ln w="9143">
            <a:solidFill>
              <a:srgbClr val="000000"/>
            </a:solidFill>
          </a:ln>
        </p:spPr>
        <p:txBody>
          <a:bodyPr wrap="square" lIns="0" tIns="0" rIns="0" bIns="0" rtlCol="0"/>
          <a:lstStyle/>
          <a:p>
            <a:endParaRPr/>
          </a:p>
        </p:txBody>
      </p:sp>
      <p:sp>
        <p:nvSpPr>
          <p:cNvPr id="33" name="object 33"/>
          <p:cNvSpPr/>
          <p:nvPr/>
        </p:nvSpPr>
        <p:spPr>
          <a:xfrm>
            <a:off x="4113675" y="3008504"/>
            <a:ext cx="44450" cy="77470"/>
          </a:xfrm>
          <a:custGeom>
            <a:avLst/>
            <a:gdLst/>
            <a:ahLst/>
            <a:cxnLst/>
            <a:rect l="l" t="t" r="r" b="b"/>
            <a:pathLst>
              <a:path w="44450" h="77469">
                <a:moveTo>
                  <a:pt x="44314" y="77077"/>
                </a:moveTo>
                <a:lnTo>
                  <a:pt x="23080" y="45109"/>
                </a:lnTo>
                <a:lnTo>
                  <a:pt x="5193" y="11524"/>
                </a:lnTo>
                <a:lnTo>
                  <a:pt x="0" y="0"/>
                </a:lnTo>
              </a:path>
            </a:pathLst>
          </a:custGeom>
          <a:ln w="9143">
            <a:solidFill>
              <a:srgbClr val="000000"/>
            </a:solidFill>
          </a:ln>
        </p:spPr>
        <p:txBody>
          <a:bodyPr wrap="square" lIns="0" tIns="0" rIns="0" bIns="0" rtlCol="0"/>
          <a:lstStyle/>
          <a:p>
            <a:endParaRPr/>
          </a:p>
        </p:txBody>
      </p:sp>
      <p:sp>
        <p:nvSpPr>
          <p:cNvPr id="34" name="object 34"/>
          <p:cNvSpPr/>
          <p:nvPr/>
        </p:nvSpPr>
        <p:spPr>
          <a:xfrm>
            <a:off x="4967234" y="2891912"/>
            <a:ext cx="14604" cy="74930"/>
          </a:xfrm>
          <a:custGeom>
            <a:avLst/>
            <a:gdLst/>
            <a:ahLst/>
            <a:cxnLst/>
            <a:rect l="l" t="t" r="r" b="b"/>
            <a:pathLst>
              <a:path w="14604" h="74930">
                <a:moveTo>
                  <a:pt x="14477" y="0"/>
                </a:moveTo>
                <a:lnTo>
                  <a:pt x="9174" y="37759"/>
                </a:lnTo>
                <a:lnTo>
                  <a:pt x="3487" y="62562"/>
                </a:lnTo>
                <a:lnTo>
                  <a:pt x="0" y="74822"/>
                </a:lnTo>
              </a:path>
            </a:pathLst>
          </a:custGeom>
          <a:ln w="9143">
            <a:solidFill>
              <a:srgbClr val="000000"/>
            </a:solidFill>
          </a:ln>
        </p:spPr>
        <p:txBody>
          <a:bodyPr wrap="square" lIns="0" tIns="0" rIns="0" bIns="0" rtlCol="0"/>
          <a:lstStyle/>
          <a:p>
            <a:endParaRPr/>
          </a:p>
        </p:txBody>
      </p:sp>
      <p:sp>
        <p:nvSpPr>
          <p:cNvPr id="35" name="object 35"/>
          <p:cNvSpPr/>
          <p:nvPr/>
        </p:nvSpPr>
        <p:spPr>
          <a:xfrm>
            <a:off x="5335401" y="2365491"/>
            <a:ext cx="217170" cy="318770"/>
          </a:xfrm>
          <a:custGeom>
            <a:avLst/>
            <a:gdLst/>
            <a:ahLst/>
            <a:cxnLst/>
            <a:rect l="l" t="t" r="r" b="b"/>
            <a:pathLst>
              <a:path w="217170" h="318769">
                <a:moveTo>
                  <a:pt x="0" y="0"/>
                </a:moveTo>
                <a:lnTo>
                  <a:pt x="38597" y="19647"/>
                </a:lnTo>
                <a:lnTo>
                  <a:pt x="74015" y="42859"/>
                </a:lnTo>
                <a:lnTo>
                  <a:pt x="106037" y="69316"/>
                </a:lnTo>
                <a:lnTo>
                  <a:pt x="134448" y="98696"/>
                </a:lnTo>
                <a:lnTo>
                  <a:pt x="159029" y="130679"/>
                </a:lnTo>
                <a:lnTo>
                  <a:pt x="179565" y="164943"/>
                </a:lnTo>
                <a:lnTo>
                  <a:pt x="195839" y="201167"/>
                </a:lnTo>
                <a:lnTo>
                  <a:pt x="207635" y="239031"/>
                </a:lnTo>
                <a:lnTo>
                  <a:pt x="214736" y="278213"/>
                </a:lnTo>
                <a:lnTo>
                  <a:pt x="216458" y="298199"/>
                </a:lnTo>
                <a:lnTo>
                  <a:pt x="216926" y="318394"/>
                </a:lnTo>
              </a:path>
            </a:pathLst>
          </a:custGeom>
          <a:ln w="9143">
            <a:solidFill>
              <a:srgbClr val="000000"/>
            </a:solidFill>
          </a:ln>
        </p:spPr>
        <p:txBody>
          <a:bodyPr wrap="square" lIns="0" tIns="0" rIns="0" bIns="0" rtlCol="0"/>
          <a:lstStyle/>
          <a:p>
            <a:endParaRPr/>
          </a:p>
        </p:txBody>
      </p:sp>
      <p:sp>
        <p:nvSpPr>
          <p:cNvPr id="36" name="object 36"/>
          <p:cNvSpPr/>
          <p:nvPr/>
        </p:nvSpPr>
        <p:spPr>
          <a:xfrm>
            <a:off x="5751420" y="2026280"/>
            <a:ext cx="95885" cy="118745"/>
          </a:xfrm>
          <a:custGeom>
            <a:avLst/>
            <a:gdLst/>
            <a:ahLst/>
            <a:cxnLst/>
            <a:rect l="l" t="t" r="r" b="b"/>
            <a:pathLst>
              <a:path w="95885" h="118744">
                <a:moveTo>
                  <a:pt x="95649" y="0"/>
                </a:moveTo>
                <a:lnTo>
                  <a:pt x="70491" y="43921"/>
                </a:lnTo>
                <a:lnTo>
                  <a:pt x="47066" y="74182"/>
                </a:lnTo>
                <a:lnTo>
                  <a:pt x="19981" y="101817"/>
                </a:lnTo>
                <a:lnTo>
                  <a:pt x="10177" y="110394"/>
                </a:lnTo>
                <a:lnTo>
                  <a:pt x="0" y="118635"/>
                </a:lnTo>
              </a:path>
            </a:pathLst>
          </a:custGeom>
          <a:ln w="9143">
            <a:solidFill>
              <a:srgbClr val="000000"/>
            </a:solidFill>
          </a:ln>
        </p:spPr>
        <p:txBody>
          <a:bodyPr wrap="square" lIns="0" tIns="0" rIns="0" bIns="0" rtlCol="0"/>
          <a:lstStyle/>
          <a:p>
            <a:endParaRPr/>
          </a:p>
        </p:txBody>
      </p:sp>
      <p:sp>
        <p:nvSpPr>
          <p:cNvPr id="37" name="object 37"/>
          <p:cNvSpPr/>
          <p:nvPr/>
        </p:nvSpPr>
        <p:spPr>
          <a:xfrm>
            <a:off x="5615299" y="1583314"/>
            <a:ext cx="5715" cy="50800"/>
          </a:xfrm>
          <a:custGeom>
            <a:avLst/>
            <a:gdLst/>
            <a:ahLst/>
            <a:cxnLst/>
            <a:rect l="l" t="t" r="r" b="b"/>
            <a:pathLst>
              <a:path w="5714" h="50800">
                <a:moveTo>
                  <a:pt x="0" y="0"/>
                </a:moveTo>
                <a:lnTo>
                  <a:pt x="2173" y="12515"/>
                </a:lnTo>
                <a:lnTo>
                  <a:pt x="3742" y="25124"/>
                </a:lnTo>
                <a:lnTo>
                  <a:pt x="4715" y="37799"/>
                </a:lnTo>
                <a:lnTo>
                  <a:pt x="5104" y="50512"/>
                </a:lnTo>
              </a:path>
            </a:pathLst>
          </a:custGeom>
          <a:ln w="9143">
            <a:solidFill>
              <a:srgbClr val="000000"/>
            </a:solidFill>
          </a:ln>
        </p:spPr>
        <p:txBody>
          <a:bodyPr wrap="square" lIns="0" tIns="0" rIns="0" bIns="0" rtlCol="0"/>
          <a:lstStyle/>
          <a:p>
            <a:endParaRPr/>
          </a:p>
        </p:txBody>
      </p:sp>
      <p:sp>
        <p:nvSpPr>
          <p:cNvPr id="38" name="object 38"/>
          <p:cNvSpPr/>
          <p:nvPr/>
        </p:nvSpPr>
        <p:spPr>
          <a:xfrm>
            <a:off x="4998475" y="1453972"/>
            <a:ext cx="41910" cy="64135"/>
          </a:xfrm>
          <a:custGeom>
            <a:avLst/>
            <a:gdLst/>
            <a:ahLst/>
            <a:cxnLst/>
            <a:rect l="l" t="t" r="r" b="b"/>
            <a:pathLst>
              <a:path w="41910" h="64134">
                <a:moveTo>
                  <a:pt x="0" y="63535"/>
                </a:moveTo>
                <a:lnTo>
                  <a:pt x="25963" y="20087"/>
                </a:lnTo>
                <a:lnTo>
                  <a:pt x="33693" y="9895"/>
                </a:lnTo>
                <a:lnTo>
                  <a:pt x="41904" y="0"/>
                </a:lnTo>
              </a:path>
            </a:pathLst>
          </a:custGeom>
          <a:ln w="9143">
            <a:solidFill>
              <a:srgbClr val="000000"/>
            </a:solidFill>
          </a:ln>
        </p:spPr>
        <p:txBody>
          <a:bodyPr wrap="square" lIns="0" tIns="0" rIns="0" bIns="0" rtlCol="0"/>
          <a:lstStyle/>
          <a:p>
            <a:endParaRPr/>
          </a:p>
        </p:txBody>
      </p:sp>
      <p:sp>
        <p:nvSpPr>
          <p:cNvPr id="39" name="object 39"/>
          <p:cNvSpPr/>
          <p:nvPr/>
        </p:nvSpPr>
        <p:spPr>
          <a:xfrm>
            <a:off x="4535667" y="1492442"/>
            <a:ext cx="22860" cy="59690"/>
          </a:xfrm>
          <a:custGeom>
            <a:avLst/>
            <a:gdLst/>
            <a:ahLst/>
            <a:cxnLst/>
            <a:rect l="l" t="t" r="r" b="b"/>
            <a:pathLst>
              <a:path w="22860" h="59690">
                <a:moveTo>
                  <a:pt x="0" y="59355"/>
                </a:moveTo>
                <a:lnTo>
                  <a:pt x="3288" y="47090"/>
                </a:lnTo>
                <a:lnTo>
                  <a:pt x="7188" y="35007"/>
                </a:lnTo>
                <a:lnTo>
                  <a:pt x="11698" y="23120"/>
                </a:lnTo>
                <a:lnTo>
                  <a:pt x="16816" y="11446"/>
                </a:lnTo>
                <a:lnTo>
                  <a:pt x="22542" y="0"/>
                </a:lnTo>
              </a:path>
            </a:pathLst>
          </a:custGeom>
          <a:ln w="9143">
            <a:solidFill>
              <a:srgbClr val="000000"/>
            </a:solidFill>
          </a:ln>
        </p:spPr>
        <p:txBody>
          <a:bodyPr wrap="square" lIns="0" tIns="0" rIns="0" bIns="0" rtlCol="0"/>
          <a:lstStyle/>
          <a:p>
            <a:endParaRPr/>
          </a:p>
        </p:txBody>
      </p:sp>
      <p:sp>
        <p:nvSpPr>
          <p:cNvPr id="40" name="object 40"/>
          <p:cNvSpPr/>
          <p:nvPr/>
        </p:nvSpPr>
        <p:spPr>
          <a:xfrm>
            <a:off x="3992636" y="1572768"/>
            <a:ext cx="83820" cy="57785"/>
          </a:xfrm>
          <a:custGeom>
            <a:avLst/>
            <a:gdLst/>
            <a:ahLst/>
            <a:cxnLst/>
            <a:rect l="l" t="t" r="r" b="b"/>
            <a:pathLst>
              <a:path w="83820" h="57785">
                <a:moveTo>
                  <a:pt x="0" y="0"/>
                </a:moveTo>
                <a:lnTo>
                  <a:pt x="33120" y="19556"/>
                </a:lnTo>
                <a:lnTo>
                  <a:pt x="64222" y="41589"/>
                </a:lnTo>
                <a:lnTo>
                  <a:pt x="74117" y="49462"/>
                </a:lnTo>
                <a:lnTo>
                  <a:pt x="83767" y="57592"/>
                </a:lnTo>
              </a:path>
            </a:pathLst>
          </a:custGeom>
          <a:ln w="9143">
            <a:solidFill>
              <a:srgbClr val="000000"/>
            </a:solidFill>
          </a:ln>
        </p:spPr>
        <p:txBody>
          <a:bodyPr wrap="square" lIns="0" tIns="0" rIns="0" bIns="0" rtlCol="0"/>
          <a:lstStyle/>
          <a:p>
            <a:endParaRPr/>
          </a:p>
        </p:txBody>
      </p:sp>
      <p:sp>
        <p:nvSpPr>
          <p:cNvPr id="41" name="object 41"/>
          <p:cNvSpPr/>
          <p:nvPr/>
        </p:nvSpPr>
        <p:spPr>
          <a:xfrm>
            <a:off x="3319131" y="1983976"/>
            <a:ext cx="15240" cy="62230"/>
          </a:xfrm>
          <a:custGeom>
            <a:avLst/>
            <a:gdLst/>
            <a:ahLst/>
            <a:cxnLst/>
            <a:rect l="l" t="t" r="r" b="b"/>
            <a:pathLst>
              <a:path w="15239" h="62230">
                <a:moveTo>
                  <a:pt x="14862" y="61749"/>
                </a:moveTo>
                <a:lnTo>
                  <a:pt x="11050" y="49554"/>
                </a:lnTo>
                <a:lnTo>
                  <a:pt x="7653" y="37268"/>
                </a:lnTo>
                <a:lnTo>
                  <a:pt x="4677" y="24904"/>
                </a:lnTo>
                <a:lnTo>
                  <a:pt x="2124" y="12477"/>
                </a:lnTo>
                <a:lnTo>
                  <a:pt x="0" y="0"/>
                </a:lnTo>
              </a:path>
            </a:pathLst>
          </a:custGeom>
          <a:ln w="9143">
            <a:solidFill>
              <a:srgbClr val="000000"/>
            </a:solidFill>
          </a:ln>
        </p:spPr>
        <p:txBody>
          <a:bodyPr wrap="square" lIns="0" tIns="0" rIns="0" bIns="0" rtlCol="0"/>
          <a:lstStyle/>
          <a:p>
            <a:endParaRPr/>
          </a:p>
        </p:txBody>
      </p:sp>
      <p:sp>
        <p:nvSpPr>
          <p:cNvPr id="42" name="object 42"/>
          <p:cNvSpPr txBox="1"/>
          <p:nvPr/>
        </p:nvSpPr>
        <p:spPr>
          <a:xfrm>
            <a:off x="3535428" y="1700812"/>
            <a:ext cx="1651000" cy="1351915"/>
          </a:xfrm>
          <a:prstGeom prst="rect">
            <a:avLst/>
          </a:prstGeom>
        </p:spPr>
        <p:txBody>
          <a:bodyPr vert="horz" wrap="square" lIns="0" tIns="0" rIns="0" bIns="0" rtlCol="0">
            <a:spAutoFit/>
          </a:bodyPr>
          <a:lstStyle/>
          <a:p>
            <a:pPr marL="12700" marR="5080">
              <a:lnSpc>
                <a:spcPct val="100000"/>
              </a:lnSpc>
            </a:pPr>
            <a:r>
              <a:rPr sz="1800" b="1" dirty="0">
                <a:solidFill>
                  <a:srgbClr val="FFFF00"/>
                </a:solidFill>
                <a:latin typeface="Garamond"/>
                <a:cs typeface="Garamond"/>
              </a:rPr>
              <a:t>Şiddet </a:t>
            </a:r>
            <a:r>
              <a:rPr sz="1800" b="1" spc="-10" dirty="0">
                <a:solidFill>
                  <a:srgbClr val="FFFF00"/>
                </a:solidFill>
                <a:latin typeface="Garamond"/>
                <a:cs typeface="Garamond"/>
              </a:rPr>
              <a:t>çatı</a:t>
            </a:r>
            <a:r>
              <a:rPr sz="1800" b="1" spc="-25" dirty="0">
                <a:solidFill>
                  <a:srgbClr val="FFFF00"/>
                </a:solidFill>
                <a:latin typeface="Garamond"/>
                <a:cs typeface="Garamond"/>
              </a:rPr>
              <a:t>ş</a:t>
            </a:r>
            <a:r>
              <a:rPr sz="1800" b="1" dirty="0">
                <a:solidFill>
                  <a:srgbClr val="FFFF00"/>
                </a:solidFill>
                <a:latin typeface="Garamond"/>
                <a:cs typeface="Garamond"/>
              </a:rPr>
              <a:t>m</a:t>
            </a:r>
            <a:r>
              <a:rPr sz="1800" b="1" spc="5" dirty="0">
                <a:solidFill>
                  <a:srgbClr val="FFFF00"/>
                </a:solidFill>
                <a:latin typeface="Garamond"/>
                <a:cs typeface="Garamond"/>
              </a:rPr>
              <a:t>a</a:t>
            </a:r>
            <a:r>
              <a:rPr sz="1800" b="1" dirty="0">
                <a:solidFill>
                  <a:srgbClr val="FFFF00"/>
                </a:solidFill>
                <a:latin typeface="Garamond"/>
                <a:cs typeface="Garamond"/>
              </a:rPr>
              <a:t>la</a:t>
            </a:r>
            <a:r>
              <a:rPr sz="1800" b="1" spc="5" dirty="0">
                <a:solidFill>
                  <a:srgbClr val="FFFF00"/>
                </a:solidFill>
                <a:latin typeface="Garamond"/>
                <a:cs typeface="Garamond"/>
              </a:rPr>
              <a:t>r</a:t>
            </a:r>
            <a:r>
              <a:rPr sz="1800" b="1" dirty="0">
                <a:solidFill>
                  <a:srgbClr val="FFFF00"/>
                </a:solidFill>
                <a:latin typeface="Garamond"/>
                <a:cs typeface="Garamond"/>
              </a:rPr>
              <a:t>ı </a:t>
            </a:r>
            <a:r>
              <a:rPr sz="1800" b="1" spc="-10" dirty="0">
                <a:solidFill>
                  <a:srgbClr val="FFFF00"/>
                </a:solidFill>
                <a:latin typeface="Garamond"/>
                <a:cs typeface="Garamond"/>
              </a:rPr>
              <a:t>ç</a:t>
            </a:r>
            <a:r>
              <a:rPr sz="1800" b="1" spc="-20" dirty="0">
                <a:solidFill>
                  <a:srgbClr val="FFFF00"/>
                </a:solidFill>
                <a:latin typeface="Garamond"/>
                <a:cs typeface="Garamond"/>
              </a:rPr>
              <a:t>ö</a:t>
            </a:r>
            <a:r>
              <a:rPr sz="1800" b="1" spc="-15" dirty="0">
                <a:solidFill>
                  <a:srgbClr val="FFFF00"/>
                </a:solidFill>
                <a:latin typeface="Garamond"/>
                <a:cs typeface="Garamond"/>
              </a:rPr>
              <a:t>zmek</a:t>
            </a:r>
            <a:r>
              <a:rPr sz="1800" b="1" spc="25" dirty="0">
                <a:solidFill>
                  <a:srgbClr val="FFFF00"/>
                </a:solidFill>
                <a:latin typeface="Garamond"/>
                <a:cs typeface="Garamond"/>
              </a:rPr>
              <a:t> </a:t>
            </a:r>
            <a:r>
              <a:rPr sz="1800" b="1" spc="-5" dirty="0">
                <a:solidFill>
                  <a:srgbClr val="FFFF00"/>
                </a:solidFill>
                <a:latin typeface="Garamond"/>
                <a:cs typeface="Garamond"/>
              </a:rPr>
              <a:t>i</a:t>
            </a:r>
            <a:r>
              <a:rPr sz="1800" b="1" spc="-20" dirty="0">
                <a:solidFill>
                  <a:srgbClr val="FFFF00"/>
                </a:solidFill>
                <a:latin typeface="Garamond"/>
                <a:cs typeface="Garamond"/>
              </a:rPr>
              <a:t>ç</a:t>
            </a:r>
            <a:r>
              <a:rPr sz="1800" b="1" dirty="0">
                <a:solidFill>
                  <a:srgbClr val="FFFF00"/>
                </a:solidFill>
                <a:latin typeface="Garamond"/>
                <a:cs typeface="Garamond"/>
              </a:rPr>
              <a:t>in k</a:t>
            </a:r>
            <a:r>
              <a:rPr sz="1800" b="1" spc="5" dirty="0">
                <a:solidFill>
                  <a:srgbClr val="FFFF00"/>
                </a:solidFill>
                <a:latin typeface="Garamond"/>
                <a:cs typeface="Garamond"/>
              </a:rPr>
              <a:t>u</a:t>
            </a:r>
            <a:r>
              <a:rPr sz="1800" b="1" dirty="0">
                <a:solidFill>
                  <a:srgbClr val="FFFF00"/>
                </a:solidFill>
                <a:latin typeface="Garamond"/>
                <a:cs typeface="Garamond"/>
              </a:rPr>
              <a:t>llanılan</a:t>
            </a:r>
            <a:r>
              <a:rPr sz="1800" b="1" spc="5" dirty="0">
                <a:solidFill>
                  <a:srgbClr val="FFFF00"/>
                </a:solidFill>
                <a:latin typeface="Garamond"/>
                <a:cs typeface="Garamond"/>
              </a:rPr>
              <a:t> </a:t>
            </a:r>
            <a:r>
              <a:rPr sz="1800" b="1" spc="-10" dirty="0">
                <a:solidFill>
                  <a:srgbClr val="FFFF00"/>
                </a:solidFill>
                <a:latin typeface="Garamond"/>
                <a:cs typeface="Garamond"/>
              </a:rPr>
              <a:t>u</a:t>
            </a:r>
            <a:r>
              <a:rPr sz="1800" b="1" spc="-50" dirty="0">
                <a:solidFill>
                  <a:srgbClr val="FFFF00"/>
                </a:solidFill>
                <a:latin typeface="Garamond"/>
                <a:cs typeface="Garamond"/>
              </a:rPr>
              <a:t>y</a:t>
            </a:r>
            <a:r>
              <a:rPr sz="1800" b="1" dirty="0">
                <a:solidFill>
                  <a:srgbClr val="FFFF00"/>
                </a:solidFill>
                <a:latin typeface="Garamond"/>
                <a:cs typeface="Garamond"/>
              </a:rPr>
              <a:t>gun bir</a:t>
            </a:r>
            <a:r>
              <a:rPr sz="1800" b="1" spc="15" dirty="0">
                <a:solidFill>
                  <a:srgbClr val="FFFF00"/>
                </a:solidFill>
                <a:latin typeface="Garamond"/>
                <a:cs typeface="Garamond"/>
              </a:rPr>
              <a:t> </a:t>
            </a:r>
            <a:r>
              <a:rPr sz="1800" b="1" spc="-55" dirty="0">
                <a:solidFill>
                  <a:srgbClr val="FFFF00"/>
                </a:solidFill>
                <a:latin typeface="Garamond"/>
                <a:cs typeface="Garamond"/>
              </a:rPr>
              <a:t>y</a:t>
            </a:r>
            <a:r>
              <a:rPr sz="1800" b="1" dirty="0">
                <a:solidFill>
                  <a:srgbClr val="FFFF00"/>
                </a:solidFill>
                <a:latin typeface="Garamond"/>
                <a:cs typeface="Garamond"/>
              </a:rPr>
              <a:t>önt</a:t>
            </a:r>
            <a:r>
              <a:rPr sz="1800" b="1" spc="-10" dirty="0">
                <a:solidFill>
                  <a:srgbClr val="FFFF00"/>
                </a:solidFill>
                <a:latin typeface="Garamond"/>
                <a:cs typeface="Garamond"/>
              </a:rPr>
              <a:t>e</a:t>
            </a:r>
            <a:r>
              <a:rPr sz="1800" b="1" dirty="0">
                <a:solidFill>
                  <a:srgbClr val="FFFF00"/>
                </a:solidFill>
                <a:latin typeface="Garamond"/>
                <a:cs typeface="Garamond"/>
              </a:rPr>
              <a:t>mdi</a:t>
            </a:r>
            <a:r>
              <a:rPr sz="1800" b="1" spc="-70" dirty="0">
                <a:solidFill>
                  <a:srgbClr val="FFFF00"/>
                </a:solidFill>
                <a:latin typeface="Garamond"/>
                <a:cs typeface="Garamond"/>
              </a:rPr>
              <a:t>r</a:t>
            </a:r>
            <a:r>
              <a:rPr sz="1800" b="1" dirty="0">
                <a:solidFill>
                  <a:srgbClr val="FFFF00"/>
                </a:solidFill>
                <a:latin typeface="Garamond"/>
                <a:cs typeface="Garamond"/>
              </a:rPr>
              <a:t>.</a:t>
            </a:r>
            <a:endParaRPr sz="1800">
              <a:latin typeface="Garamond"/>
              <a:cs typeface="Garamond"/>
            </a:endParaRPr>
          </a:p>
        </p:txBody>
      </p:sp>
      <p:sp>
        <p:nvSpPr>
          <p:cNvPr id="43" name="object 43"/>
          <p:cNvSpPr/>
          <p:nvPr/>
        </p:nvSpPr>
        <p:spPr>
          <a:xfrm>
            <a:off x="5636036" y="2644601"/>
            <a:ext cx="3461385" cy="1798320"/>
          </a:xfrm>
          <a:custGeom>
            <a:avLst/>
            <a:gdLst/>
            <a:ahLst/>
            <a:cxnLst/>
            <a:rect l="l" t="t" r="r" b="b"/>
            <a:pathLst>
              <a:path w="3461384" h="1798320">
                <a:moveTo>
                  <a:pt x="2221881" y="1630679"/>
                </a:moveTo>
                <a:lnTo>
                  <a:pt x="1321419" y="1630679"/>
                </a:lnTo>
                <a:lnTo>
                  <a:pt x="1332090" y="1639823"/>
                </a:lnTo>
                <a:lnTo>
                  <a:pt x="1343257" y="1652015"/>
                </a:lnTo>
                <a:lnTo>
                  <a:pt x="1354906" y="1661159"/>
                </a:lnTo>
                <a:lnTo>
                  <a:pt x="1367023" y="1670303"/>
                </a:lnTo>
                <a:lnTo>
                  <a:pt x="1379596" y="1679447"/>
                </a:lnTo>
                <a:lnTo>
                  <a:pt x="1392612" y="1691639"/>
                </a:lnTo>
                <a:lnTo>
                  <a:pt x="1406056" y="1700783"/>
                </a:lnTo>
                <a:lnTo>
                  <a:pt x="1419917" y="1706879"/>
                </a:lnTo>
                <a:lnTo>
                  <a:pt x="1434180" y="1716023"/>
                </a:lnTo>
                <a:lnTo>
                  <a:pt x="1448833" y="1725167"/>
                </a:lnTo>
                <a:lnTo>
                  <a:pt x="1463862" y="1731263"/>
                </a:lnTo>
                <a:lnTo>
                  <a:pt x="1479254" y="1740407"/>
                </a:lnTo>
                <a:lnTo>
                  <a:pt x="1494995" y="1746503"/>
                </a:lnTo>
                <a:lnTo>
                  <a:pt x="1527476" y="1758695"/>
                </a:lnTo>
                <a:lnTo>
                  <a:pt x="1561197" y="1770887"/>
                </a:lnTo>
                <a:lnTo>
                  <a:pt x="1578490" y="1773935"/>
                </a:lnTo>
                <a:lnTo>
                  <a:pt x="1596053" y="1780031"/>
                </a:lnTo>
                <a:lnTo>
                  <a:pt x="1613874" y="1783079"/>
                </a:lnTo>
                <a:lnTo>
                  <a:pt x="1656809" y="1792223"/>
                </a:lnTo>
                <a:lnTo>
                  <a:pt x="1742715" y="1798319"/>
                </a:lnTo>
                <a:lnTo>
                  <a:pt x="1827536" y="1798319"/>
                </a:lnTo>
                <a:lnTo>
                  <a:pt x="1909916" y="1786127"/>
                </a:lnTo>
                <a:lnTo>
                  <a:pt x="1988496" y="1767839"/>
                </a:lnTo>
                <a:lnTo>
                  <a:pt x="2025936" y="1755647"/>
                </a:lnTo>
                <a:lnTo>
                  <a:pt x="2061917" y="1740407"/>
                </a:lnTo>
                <a:lnTo>
                  <a:pt x="2096270" y="1722119"/>
                </a:lnTo>
                <a:lnTo>
                  <a:pt x="2159408" y="1685543"/>
                </a:lnTo>
                <a:lnTo>
                  <a:pt x="2187855" y="1661159"/>
                </a:lnTo>
                <a:lnTo>
                  <a:pt x="2213994" y="1639823"/>
                </a:lnTo>
                <a:lnTo>
                  <a:pt x="2221881" y="1630679"/>
                </a:lnTo>
                <a:close/>
              </a:path>
              <a:path w="3461384" h="1798320">
                <a:moveTo>
                  <a:pt x="903094" y="158495"/>
                </a:moveTo>
                <a:lnTo>
                  <a:pt x="795344" y="158495"/>
                </a:lnTo>
                <a:lnTo>
                  <a:pt x="777351" y="161543"/>
                </a:lnTo>
                <a:lnTo>
                  <a:pt x="691468" y="173735"/>
                </a:lnTo>
                <a:lnTo>
                  <a:pt x="650816" y="185927"/>
                </a:lnTo>
                <a:lnTo>
                  <a:pt x="611850" y="198119"/>
                </a:lnTo>
                <a:lnTo>
                  <a:pt x="574688" y="210311"/>
                </a:lnTo>
                <a:lnTo>
                  <a:pt x="539449" y="228599"/>
                </a:lnTo>
                <a:lnTo>
                  <a:pt x="506253" y="243839"/>
                </a:lnTo>
                <a:lnTo>
                  <a:pt x="446466" y="286511"/>
                </a:lnTo>
                <a:lnTo>
                  <a:pt x="396280" y="332231"/>
                </a:lnTo>
                <a:lnTo>
                  <a:pt x="356649" y="384047"/>
                </a:lnTo>
                <a:lnTo>
                  <a:pt x="328524" y="438911"/>
                </a:lnTo>
                <a:lnTo>
                  <a:pt x="312861" y="499871"/>
                </a:lnTo>
                <a:lnTo>
                  <a:pt x="310001" y="530351"/>
                </a:lnTo>
                <a:lnTo>
                  <a:pt x="310613" y="560831"/>
                </a:lnTo>
                <a:lnTo>
                  <a:pt x="314817" y="591311"/>
                </a:lnTo>
                <a:lnTo>
                  <a:pt x="311891" y="597407"/>
                </a:lnTo>
                <a:lnTo>
                  <a:pt x="295448" y="600455"/>
                </a:lnTo>
                <a:lnTo>
                  <a:pt x="279209" y="600455"/>
                </a:lnTo>
                <a:lnTo>
                  <a:pt x="231941" y="609599"/>
                </a:lnTo>
                <a:lnTo>
                  <a:pt x="216744" y="615695"/>
                </a:lnTo>
                <a:lnTo>
                  <a:pt x="201864" y="618743"/>
                </a:lnTo>
                <a:lnTo>
                  <a:pt x="187324" y="624839"/>
                </a:lnTo>
                <a:lnTo>
                  <a:pt x="145968" y="643127"/>
                </a:lnTo>
                <a:lnTo>
                  <a:pt x="108488" y="664463"/>
                </a:lnTo>
                <a:lnTo>
                  <a:pt x="96961" y="673607"/>
                </a:lnTo>
                <a:lnTo>
                  <a:pt x="85955" y="679703"/>
                </a:lnTo>
                <a:lnTo>
                  <a:pt x="75493" y="688847"/>
                </a:lnTo>
                <a:lnTo>
                  <a:pt x="65598" y="697991"/>
                </a:lnTo>
                <a:lnTo>
                  <a:pt x="56292" y="710183"/>
                </a:lnTo>
                <a:lnTo>
                  <a:pt x="47598" y="719327"/>
                </a:lnTo>
                <a:lnTo>
                  <a:pt x="23030" y="755903"/>
                </a:lnTo>
                <a:lnTo>
                  <a:pt x="7364" y="792479"/>
                </a:lnTo>
                <a:lnTo>
                  <a:pt x="346" y="832103"/>
                </a:lnTo>
                <a:lnTo>
                  <a:pt x="0" y="850391"/>
                </a:lnTo>
                <a:lnTo>
                  <a:pt x="1719" y="868679"/>
                </a:lnTo>
                <a:lnTo>
                  <a:pt x="18954" y="923543"/>
                </a:lnTo>
                <a:lnTo>
                  <a:pt x="40189" y="960119"/>
                </a:lnTo>
                <a:lnTo>
                  <a:pt x="53633" y="975359"/>
                </a:lnTo>
                <a:lnTo>
                  <a:pt x="68920" y="993647"/>
                </a:lnTo>
                <a:lnTo>
                  <a:pt x="104892" y="1021079"/>
                </a:lnTo>
                <a:lnTo>
                  <a:pt x="147850" y="1045463"/>
                </a:lnTo>
                <a:lnTo>
                  <a:pt x="171869" y="1057655"/>
                </a:lnTo>
                <a:lnTo>
                  <a:pt x="160512" y="1066799"/>
                </a:lnTo>
                <a:lnTo>
                  <a:pt x="149844" y="1075943"/>
                </a:lnTo>
                <a:lnTo>
                  <a:pt x="139873" y="1085087"/>
                </a:lnTo>
                <a:lnTo>
                  <a:pt x="130608" y="1097279"/>
                </a:lnTo>
                <a:lnTo>
                  <a:pt x="122059" y="1106423"/>
                </a:lnTo>
                <a:lnTo>
                  <a:pt x="114234" y="1115567"/>
                </a:lnTo>
                <a:lnTo>
                  <a:pt x="107142" y="1127759"/>
                </a:lnTo>
                <a:lnTo>
                  <a:pt x="100793" y="1136903"/>
                </a:lnTo>
                <a:lnTo>
                  <a:pt x="95195" y="1149095"/>
                </a:lnTo>
                <a:lnTo>
                  <a:pt x="90358" y="1161287"/>
                </a:lnTo>
                <a:lnTo>
                  <a:pt x="86290" y="1173479"/>
                </a:lnTo>
                <a:lnTo>
                  <a:pt x="83001" y="1182623"/>
                </a:lnTo>
                <a:lnTo>
                  <a:pt x="80500" y="1194815"/>
                </a:lnTo>
                <a:lnTo>
                  <a:pt x="78795" y="1207007"/>
                </a:lnTo>
                <a:lnTo>
                  <a:pt x="77895" y="1219199"/>
                </a:lnTo>
                <a:lnTo>
                  <a:pt x="77810" y="1231391"/>
                </a:lnTo>
                <a:lnTo>
                  <a:pt x="78549" y="1243583"/>
                </a:lnTo>
                <a:lnTo>
                  <a:pt x="91250" y="1295399"/>
                </a:lnTo>
                <a:lnTo>
                  <a:pt x="110629" y="1331975"/>
                </a:lnTo>
                <a:lnTo>
                  <a:pt x="123164" y="1347215"/>
                </a:lnTo>
                <a:lnTo>
                  <a:pt x="137463" y="1365503"/>
                </a:lnTo>
                <a:lnTo>
                  <a:pt x="153426" y="1380743"/>
                </a:lnTo>
                <a:lnTo>
                  <a:pt x="170955" y="1392935"/>
                </a:lnTo>
                <a:lnTo>
                  <a:pt x="189950" y="1408175"/>
                </a:lnTo>
                <a:lnTo>
                  <a:pt x="210312" y="1420367"/>
                </a:lnTo>
                <a:lnTo>
                  <a:pt x="231941" y="1429511"/>
                </a:lnTo>
                <a:lnTo>
                  <a:pt x="254737" y="1441703"/>
                </a:lnTo>
                <a:lnTo>
                  <a:pt x="278602" y="1450847"/>
                </a:lnTo>
                <a:lnTo>
                  <a:pt x="303436" y="1456943"/>
                </a:lnTo>
                <a:lnTo>
                  <a:pt x="355612" y="1469135"/>
                </a:lnTo>
                <a:lnTo>
                  <a:pt x="382756" y="1472183"/>
                </a:lnTo>
                <a:lnTo>
                  <a:pt x="467217" y="1472183"/>
                </a:lnTo>
                <a:lnTo>
                  <a:pt x="469350" y="1475231"/>
                </a:lnTo>
                <a:lnTo>
                  <a:pt x="471514" y="1475231"/>
                </a:lnTo>
                <a:lnTo>
                  <a:pt x="473800" y="1478279"/>
                </a:lnTo>
                <a:lnTo>
                  <a:pt x="501642" y="1508759"/>
                </a:lnTo>
                <a:lnTo>
                  <a:pt x="532324" y="1536191"/>
                </a:lnTo>
                <a:lnTo>
                  <a:pt x="565629" y="1563623"/>
                </a:lnTo>
                <a:lnTo>
                  <a:pt x="601338" y="1588007"/>
                </a:lnTo>
                <a:lnTo>
                  <a:pt x="639232" y="1609343"/>
                </a:lnTo>
                <a:lnTo>
                  <a:pt x="679093" y="1627631"/>
                </a:lnTo>
                <a:lnTo>
                  <a:pt x="720704" y="1642871"/>
                </a:lnTo>
                <a:lnTo>
                  <a:pt x="763845" y="1658111"/>
                </a:lnTo>
                <a:lnTo>
                  <a:pt x="808297" y="1670303"/>
                </a:lnTo>
                <a:lnTo>
                  <a:pt x="853844" y="1679447"/>
                </a:lnTo>
                <a:lnTo>
                  <a:pt x="947345" y="1691639"/>
                </a:lnTo>
                <a:lnTo>
                  <a:pt x="1042599" y="1691639"/>
                </a:lnTo>
                <a:lnTo>
                  <a:pt x="1090339" y="1688591"/>
                </a:lnTo>
                <a:lnTo>
                  <a:pt x="1137861" y="1682495"/>
                </a:lnTo>
                <a:lnTo>
                  <a:pt x="1184949" y="1673351"/>
                </a:lnTo>
                <a:lnTo>
                  <a:pt x="1231383" y="1661159"/>
                </a:lnTo>
                <a:lnTo>
                  <a:pt x="1321419" y="1630679"/>
                </a:lnTo>
                <a:lnTo>
                  <a:pt x="2221881" y="1630679"/>
                </a:lnTo>
                <a:lnTo>
                  <a:pt x="2258669" y="1588007"/>
                </a:lnTo>
                <a:lnTo>
                  <a:pt x="2276866" y="1557527"/>
                </a:lnTo>
                <a:lnTo>
                  <a:pt x="2292076" y="1530095"/>
                </a:lnTo>
                <a:lnTo>
                  <a:pt x="2773316" y="1530095"/>
                </a:lnTo>
                <a:lnTo>
                  <a:pt x="2831069" y="1499615"/>
                </a:lnTo>
                <a:lnTo>
                  <a:pt x="2881694" y="1463039"/>
                </a:lnTo>
                <a:lnTo>
                  <a:pt x="2924229" y="1423415"/>
                </a:lnTo>
                <a:lnTo>
                  <a:pt x="2957715" y="1377695"/>
                </a:lnTo>
                <a:lnTo>
                  <a:pt x="2981190" y="1331975"/>
                </a:lnTo>
                <a:lnTo>
                  <a:pt x="2993695" y="1280159"/>
                </a:lnTo>
                <a:lnTo>
                  <a:pt x="2995533" y="1252727"/>
                </a:lnTo>
                <a:lnTo>
                  <a:pt x="3009325" y="1249679"/>
                </a:lnTo>
                <a:lnTo>
                  <a:pt x="3023039" y="1249679"/>
                </a:lnTo>
                <a:lnTo>
                  <a:pt x="3076970" y="1237487"/>
                </a:lnTo>
                <a:lnTo>
                  <a:pt x="3090190" y="1237487"/>
                </a:lnTo>
                <a:lnTo>
                  <a:pt x="3103291" y="1231391"/>
                </a:lnTo>
                <a:lnTo>
                  <a:pt x="3141817" y="1222247"/>
                </a:lnTo>
                <a:lnTo>
                  <a:pt x="3154379" y="1216151"/>
                </a:lnTo>
                <a:lnTo>
                  <a:pt x="3166790" y="1213103"/>
                </a:lnTo>
                <a:lnTo>
                  <a:pt x="3179043" y="1207007"/>
                </a:lnTo>
                <a:lnTo>
                  <a:pt x="3191131" y="1203959"/>
                </a:lnTo>
                <a:lnTo>
                  <a:pt x="3203049" y="1197863"/>
                </a:lnTo>
                <a:lnTo>
                  <a:pt x="3214790" y="1194815"/>
                </a:lnTo>
                <a:lnTo>
                  <a:pt x="3237713" y="1182623"/>
                </a:lnTo>
                <a:lnTo>
                  <a:pt x="3283056" y="1155191"/>
                </a:lnTo>
                <a:lnTo>
                  <a:pt x="3342631" y="1112519"/>
                </a:lnTo>
                <a:lnTo>
                  <a:pt x="3390352" y="1060703"/>
                </a:lnTo>
                <a:lnTo>
                  <a:pt x="3426038" y="1005839"/>
                </a:lnTo>
                <a:lnTo>
                  <a:pt x="3449503" y="950975"/>
                </a:lnTo>
                <a:lnTo>
                  <a:pt x="3460565" y="890015"/>
                </a:lnTo>
                <a:lnTo>
                  <a:pt x="3461386" y="862583"/>
                </a:lnTo>
                <a:lnTo>
                  <a:pt x="3459038" y="832103"/>
                </a:lnTo>
                <a:lnTo>
                  <a:pt x="3444739" y="771143"/>
                </a:lnTo>
                <a:lnTo>
                  <a:pt x="3417484" y="713231"/>
                </a:lnTo>
                <a:lnTo>
                  <a:pt x="3377089" y="658367"/>
                </a:lnTo>
                <a:lnTo>
                  <a:pt x="3351906" y="630935"/>
                </a:lnTo>
                <a:lnTo>
                  <a:pt x="3357943" y="621791"/>
                </a:lnTo>
                <a:lnTo>
                  <a:pt x="3375988" y="573023"/>
                </a:lnTo>
                <a:lnTo>
                  <a:pt x="3383143" y="524255"/>
                </a:lnTo>
                <a:lnTo>
                  <a:pt x="3382614" y="499871"/>
                </a:lnTo>
                <a:lnTo>
                  <a:pt x="3373724" y="454151"/>
                </a:lnTo>
                <a:lnTo>
                  <a:pt x="3354898" y="408431"/>
                </a:lnTo>
                <a:lnTo>
                  <a:pt x="3326748" y="365759"/>
                </a:lnTo>
                <a:lnTo>
                  <a:pt x="3289883" y="329183"/>
                </a:lnTo>
                <a:lnTo>
                  <a:pt x="3244913" y="292607"/>
                </a:lnTo>
                <a:lnTo>
                  <a:pt x="3192448" y="265175"/>
                </a:lnTo>
                <a:lnTo>
                  <a:pt x="3163595" y="249935"/>
                </a:lnTo>
                <a:lnTo>
                  <a:pt x="3133098" y="240791"/>
                </a:lnTo>
                <a:lnTo>
                  <a:pt x="3101032" y="228599"/>
                </a:lnTo>
                <a:lnTo>
                  <a:pt x="3067473" y="222503"/>
                </a:lnTo>
                <a:lnTo>
                  <a:pt x="3063964" y="210311"/>
                </a:lnTo>
                <a:lnTo>
                  <a:pt x="1123299" y="210311"/>
                </a:lnTo>
                <a:lnTo>
                  <a:pt x="1075259" y="192023"/>
                </a:lnTo>
                <a:lnTo>
                  <a:pt x="1058788" y="185927"/>
                </a:lnTo>
                <a:lnTo>
                  <a:pt x="1042112" y="182879"/>
                </a:lnTo>
                <a:lnTo>
                  <a:pt x="1025247" y="176783"/>
                </a:lnTo>
                <a:lnTo>
                  <a:pt x="938580" y="161543"/>
                </a:lnTo>
                <a:lnTo>
                  <a:pt x="920881" y="161543"/>
                </a:lnTo>
                <a:lnTo>
                  <a:pt x="903094" y="158495"/>
                </a:lnTo>
                <a:close/>
              </a:path>
              <a:path w="3461384" h="1798320">
                <a:moveTo>
                  <a:pt x="2773316" y="1530095"/>
                </a:moveTo>
                <a:lnTo>
                  <a:pt x="2292076" y="1530095"/>
                </a:lnTo>
                <a:lnTo>
                  <a:pt x="2303445" y="1533143"/>
                </a:lnTo>
                <a:lnTo>
                  <a:pt x="2314978" y="1539239"/>
                </a:lnTo>
                <a:lnTo>
                  <a:pt x="2338509" y="1545335"/>
                </a:lnTo>
                <a:lnTo>
                  <a:pt x="2350491" y="1551431"/>
                </a:lnTo>
                <a:lnTo>
                  <a:pt x="2412266" y="1566671"/>
                </a:lnTo>
                <a:lnTo>
                  <a:pt x="2424941" y="1566671"/>
                </a:lnTo>
                <a:lnTo>
                  <a:pt x="2450551" y="1572767"/>
                </a:lnTo>
                <a:lnTo>
                  <a:pt x="2463471" y="1572767"/>
                </a:lnTo>
                <a:lnTo>
                  <a:pt x="2476457" y="1575815"/>
                </a:lnTo>
                <a:lnTo>
                  <a:pt x="2566893" y="1575815"/>
                </a:lnTo>
                <a:lnTo>
                  <a:pt x="2604051" y="1572767"/>
                </a:lnTo>
                <a:lnTo>
                  <a:pt x="2675422" y="1560575"/>
                </a:lnTo>
                <a:lnTo>
                  <a:pt x="2709395" y="1551431"/>
                </a:lnTo>
                <a:lnTo>
                  <a:pt x="2742067" y="1542287"/>
                </a:lnTo>
                <a:lnTo>
                  <a:pt x="2773316" y="1530095"/>
                </a:lnTo>
                <a:close/>
              </a:path>
              <a:path w="3461384" h="1798320">
                <a:moveTo>
                  <a:pt x="1504840" y="48767"/>
                </a:moveTo>
                <a:lnTo>
                  <a:pt x="1471868" y="48767"/>
                </a:lnTo>
                <a:lnTo>
                  <a:pt x="1439181" y="51815"/>
                </a:lnTo>
                <a:lnTo>
                  <a:pt x="1344325" y="70103"/>
                </a:lnTo>
                <a:lnTo>
                  <a:pt x="1285239" y="91439"/>
                </a:lnTo>
                <a:lnTo>
                  <a:pt x="1230861" y="115823"/>
                </a:lnTo>
                <a:lnTo>
                  <a:pt x="1205807" y="134111"/>
                </a:lnTo>
                <a:lnTo>
                  <a:pt x="1182376" y="149351"/>
                </a:lnTo>
                <a:lnTo>
                  <a:pt x="1160715" y="167639"/>
                </a:lnTo>
                <a:lnTo>
                  <a:pt x="1140973" y="188975"/>
                </a:lnTo>
                <a:lnTo>
                  <a:pt x="1123299" y="210311"/>
                </a:lnTo>
                <a:lnTo>
                  <a:pt x="3063964" y="210311"/>
                </a:lnTo>
                <a:lnTo>
                  <a:pt x="3059788" y="198119"/>
                </a:lnTo>
                <a:lnTo>
                  <a:pt x="3054957" y="188975"/>
                </a:lnTo>
                <a:lnTo>
                  <a:pt x="3049480" y="176783"/>
                </a:lnTo>
                <a:lnTo>
                  <a:pt x="3043369" y="167639"/>
                </a:lnTo>
                <a:lnTo>
                  <a:pt x="3036635" y="155447"/>
                </a:lnTo>
                <a:lnTo>
                  <a:pt x="3029287" y="146303"/>
                </a:lnTo>
                <a:lnTo>
                  <a:pt x="3021337" y="134111"/>
                </a:lnTo>
                <a:lnTo>
                  <a:pt x="3018490" y="131063"/>
                </a:lnTo>
                <a:lnTo>
                  <a:pt x="1791391" y="131063"/>
                </a:lnTo>
                <a:lnTo>
                  <a:pt x="1780981" y="124967"/>
                </a:lnTo>
                <a:lnTo>
                  <a:pt x="1736486" y="100583"/>
                </a:lnTo>
                <a:lnTo>
                  <a:pt x="1700376" y="85343"/>
                </a:lnTo>
                <a:lnTo>
                  <a:pt x="1668803" y="73151"/>
                </a:lnTo>
                <a:lnTo>
                  <a:pt x="1636625" y="64007"/>
                </a:lnTo>
                <a:lnTo>
                  <a:pt x="1603991" y="57911"/>
                </a:lnTo>
                <a:lnTo>
                  <a:pt x="1504840" y="48767"/>
                </a:lnTo>
                <a:close/>
              </a:path>
              <a:path w="3461384" h="1798320">
                <a:moveTo>
                  <a:pt x="2133904" y="0"/>
                </a:moveTo>
                <a:lnTo>
                  <a:pt x="2079593" y="0"/>
                </a:lnTo>
                <a:lnTo>
                  <a:pt x="2026260" y="6095"/>
                </a:lnTo>
                <a:lnTo>
                  <a:pt x="1950100" y="24383"/>
                </a:lnTo>
                <a:lnTo>
                  <a:pt x="1903224" y="45719"/>
                </a:lnTo>
                <a:lnTo>
                  <a:pt x="1860536" y="70103"/>
                </a:lnTo>
                <a:lnTo>
                  <a:pt x="1822953" y="97535"/>
                </a:lnTo>
                <a:lnTo>
                  <a:pt x="1791391" y="131063"/>
                </a:lnTo>
                <a:lnTo>
                  <a:pt x="3018490" y="131063"/>
                </a:lnTo>
                <a:lnTo>
                  <a:pt x="2983731" y="97535"/>
                </a:lnTo>
                <a:lnTo>
                  <a:pt x="2388681" y="94487"/>
                </a:lnTo>
                <a:lnTo>
                  <a:pt x="2379665" y="88391"/>
                </a:lnTo>
                <a:lnTo>
                  <a:pt x="2370215" y="79247"/>
                </a:lnTo>
                <a:lnTo>
                  <a:pt x="2360345" y="73151"/>
                </a:lnTo>
                <a:lnTo>
                  <a:pt x="2350069" y="67055"/>
                </a:lnTo>
                <a:lnTo>
                  <a:pt x="2339402" y="57911"/>
                </a:lnTo>
                <a:lnTo>
                  <a:pt x="2328356" y="51815"/>
                </a:lnTo>
                <a:lnTo>
                  <a:pt x="2316946" y="45719"/>
                </a:lnTo>
                <a:lnTo>
                  <a:pt x="2305186" y="39623"/>
                </a:lnTo>
                <a:lnTo>
                  <a:pt x="2293089" y="36575"/>
                </a:lnTo>
                <a:lnTo>
                  <a:pt x="2280671" y="30479"/>
                </a:lnTo>
                <a:lnTo>
                  <a:pt x="2267944" y="24383"/>
                </a:lnTo>
                <a:lnTo>
                  <a:pt x="2241793" y="18287"/>
                </a:lnTo>
                <a:lnTo>
                  <a:pt x="2215199" y="9143"/>
                </a:lnTo>
                <a:lnTo>
                  <a:pt x="2133904" y="0"/>
                </a:lnTo>
                <a:close/>
              </a:path>
              <a:path w="3461384" h="1798320">
                <a:moveTo>
                  <a:pt x="2713741" y="0"/>
                </a:moveTo>
                <a:lnTo>
                  <a:pt x="2654028" y="0"/>
                </a:lnTo>
                <a:lnTo>
                  <a:pt x="2595033" y="6095"/>
                </a:lnTo>
                <a:lnTo>
                  <a:pt x="2566156" y="12191"/>
                </a:lnTo>
                <a:lnTo>
                  <a:pt x="2537880" y="21335"/>
                </a:lnTo>
                <a:lnTo>
                  <a:pt x="2510344" y="27431"/>
                </a:lnTo>
                <a:lnTo>
                  <a:pt x="2458055" y="51815"/>
                </a:lnTo>
                <a:lnTo>
                  <a:pt x="2410411" y="79247"/>
                </a:lnTo>
                <a:lnTo>
                  <a:pt x="2388681" y="94487"/>
                </a:lnTo>
                <a:lnTo>
                  <a:pt x="2980131" y="94487"/>
                </a:lnTo>
                <a:lnTo>
                  <a:pt x="2972931" y="88391"/>
                </a:lnTo>
                <a:lnTo>
                  <a:pt x="2961593" y="79247"/>
                </a:lnTo>
                <a:lnTo>
                  <a:pt x="2949728" y="73151"/>
                </a:lnTo>
                <a:lnTo>
                  <a:pt x="2937346" y="64007"/>
                </a:lnTo>
                <a:lnTo>
                  <a:pt x="2885976" y="39623"/>
                </a:lnTo>
                <a:lnTo>
                  <a:pt x="2830837" y="18287"/>
                </a:lnTo>
                <a:lnTo>
                  <a:pt x="2773051" y="6095"/>
                </a:lnTo>
                <a:lnTo>
                  <a:pt x="2713741" y="0"/>
                </a:lnTo>
                <a:close/>
              </a:path>
            </a:pathLst>
          </a:custGeom>
          <a:solidFill>
            <a:srgbClr val="7F007F"/>
          </a:solidFill>
        </p:spPr>
        <p:txBody>
          <a:bodyPr wrap="square" lIns="0" tIns="0" rIns="0" bIns="0" rtlCol="0"/>
          <a:lstStyle/>
          <a:p>
            <a:endParaRPr/>
          </a:p>
        </p:txBody>
      </p:sp>
      <p:sp>
        <p:nvSpPr>
          <p:cNvPr id="44" name="object 44"/>
          <p:cNvSpPr/>
          <p:nvPr/>
        </p:nvSpPr>
        <p:spPr>
          <a:xfrm>
            <a:off x="7009768" y="5190276"/>
            <a:ext cx="100330" cy="99060"/>
          </a:xfrm>
          <a:custGeom>
            <a:avLst/>
            <a:gdLst/>
            <a:ahLst/>
            <a:cxnLst/>
            <a:rect l="l" t="t" r="r" b="b"/>
            <a:pathLst>
              <a:path w="100329" h="99060">
                <a:moveTo>
                  <a:pt x="41030" y="0"/>
                </a:moveTo>
                <a:lnTo>
                  <a:pt x="7710" y="22742"/>
                </a:lnTo>
                <a:lnTo>
                  <a:pt x="0" y="50165"/>
                </a:lnTo>
                <a:lnTo>
                  <a:pt x="2023" y="63211"/>
                </a:lnTo>
                <a:lnTo>
                  <a:pt x="27459" y="92279"/>
                </a:lnTo>
                <a:lnTo>
                  <a:pt x="58150" y="98490"/>
                </a:lnTo>
                <a:lnTo>
                  <a:pt x="71596" y="94259"/>
                </a:lnTo>
                <a:lnTo>
                  <a:pt x="83096" y="86620"/>
                </a:lnTo>
                <a:lnTo>
                  <a:pt x="92052" y="76170"/>
                </a:lnTo>
                <a:lnTo>
                  <a:pt x="97864" y="63509"/>
                </a:lnTo>
                <a:lnTo>
                  <a:pt x="99935" y="49235"/>
                </a:lnTo>
                <a:lnTo>
                  <a:pt x="99906" y="47517"/>
                </a:lnTo>
                <a:lnTo>
                  <a:pt x="72006" y="5994"/>
                </a:lnTo>
                <a:lnTo>
                  <a:pt x="41030" y="0"/>
                </a:lnTo>
                <a:close/>
              </a:path>
            </a:pathLst>
          </a:custGeom>
          <a:solidFill>
            <a:srgbClr val="7F007F"/>
          </a:solidFill>
        </p:spPr>
        <p:txBody>
          <a:bodyPr wrap="square" lIns="0" tIns="0" rIns="0" bIns="0" rtlCol="0"/>
          <a:lstStyle/>
          <a:p>
            <a:endParaRPr/>
          </a:p>
        </p:txBody>
      </p:sp>
      <p:sp>
        <p:nvSpPr>
          <p:cNvPr id="45" name="object 45"/>
          <p:cNvSpPr/>
          <p:nvPr/>
        </p:nvSpPr>
        <p:spPr>
          <a:xfrm>
            <a:off x="7002477" y="4903341"/>
            <a:ext cx="200025" cy="200025"/>
          </a:xfrm>
          <a:custGeom>
            <a:avLst/>
            <a:gdLst/>
            <a:ahLst/>
            <a:cxnLst/>
            <a:rect l="l" t="t" r="r" b="b"/>
            <a:pathLst>
              <a:path w="200025" h="200025">
                <a:moveTo>
                  <a:pt x="94926" y="0"/>
                </a:moveTo>
                <a:lnTo>
                  <a:pt x="54670" y="10761"/>
                </a:lnTo>
                <a:lnTo>
                  <a:pt x="23081" y="36531"/>
                </a:lnTo>
                <a:lnTo>
                  <a:pt x="3954" y="73883"/>
                </a:lnTo>
                <a:lnTo>
                  <a:pt x="0" y="103529"/>
                </a:lnTo>
                <a:lnTo>
                  <a:pt x="1535" y="117824"/>
                </a:lnTo>
                <a:lnTo>
                  <a:pt x="17311" y="156110"/>
                </a:lnTo>
                <a:lnTo>
                  <a:pt x="46999" y="184432"/>
                </a:lnTo>
                <a:lnTo>
                  <a:pt x="86945" y="198849"/>
                </a:lnTo>
                <a:lnTo>
                  <a:pt x="101908" y="199884"/>
                </a:lnTo>
                <a:lnTo>
                  <a:pt x="116429" y="198539"/>
                </a:lnTo>
                <a:lnTo>
                  <a:pt x="155357" y="183116"/>
                </a:lnTo>
                <a:lnTo>
                  <a:pt x="184190" y="153759"/>
                </a:lnTo>
                <a:lnTo>
                  <a:pt x="198887" y="114524"/>
                </a:lnTo>
                <a:lnTo>
                  <a:pt x="199946" y="99951"/>
                </a:lnTo>
                <a:lnTo>
                  <a:pt x="199758" y="93776"/>
                </a:lnTo>
                <a:lnTo>
                  <a:pt x="188635" y="53972"/>
                </a:lnTo>
                <a:lnTo>
                  <a:pt x="162633" y="22758"/>
                </a:lnTo>
                <a:lnTo>
                  <a:pt x="124953" y="3880"/>
                </a:lnTo>
                <a:lnTo>
                  <a:pt x="94926" y="0"/>
                </a:lnTo>
                <a:close/>
              </a:path>
            </a:pathLst>
          </a:custGeom>
          <a:solidFill>
            <a:srgbClr val="7F007F"/>
          </a:solidFill>
        </p:spPr>
        <p:txBody>
          <a:bodyPr wrap="square" lIns="0" tIns="0" rIns="0" bIns="0" rtlCol="0"/>
          <a:lstStyle/>
          <a:p>
            <a:endParaRPr/>
          </a:p>
        </p:txBody>
      </p:sp>
      <p:sp>
        <p:nvSpPr>
          <p:cNvPr id="46" name="object 46"/>
          <p:cNvSpPr/>
          <p:nvPr/>
        </p:nvSpPr>
        <p:spPr>
          <a:xfrm>
            <a:off x="7012871" y="4519288"/>
            <a:ext cx="300355" cy="299085"/>
          </a:xfrm>
          <a:custGeom>
            <a:avLst/>
            <a:gdLst/>
            <a:ahLst/>
            <a:cxnLst/>
            <a:rect l="l" t="t" r="r" b="b"/>
            <a:pathLst>
              <a:path w="300354" h="299085">
                <a:moveTo>
                  <a:pt x="136106" y="0"/>
                </a:moveTo>
                <a:lnTo>
                  <a:pt x="95155" y="9731"/>
                </a:lnTo>
                <a:lnTo>
                  <a:pt x="59434" y="30020"/>
                </a:lnTo>
                <a:lnTo>
                  <a:pt x="30645" y="59299"/>
                </a:lnTo>
                <a:lnTo>
                  <a:pt x="10492" y="95998"/>
                </a:lnTo>
                <a:lnTo>
                  <a:pt x="678" y="138550"/>
                </a:lnTo>
                <a:lnTo>
                  <a:pt x="0" y="153763"/>
                </a:lnTo>
                <a:lnTo>
                  <a:pt x="1068" y="167841"/>
                </a:lnTo>
                <a:lnTo>
                  <a:pt x="11770" y="207486"/>
                </a:lnTo>
                <a:lnTo>
                  <a:pt x="32729" y="241986"/>
                </a:lnTo>
                <a:lnTo>
                  <a:pt x="62669" y="269718"/>
                </a:lnTo>
                <a:lnTo>
                  <a:pt x="100315" y="289060"/>
                </a:lnTo>
                <a:lnTo>
                  <a:pt x="144391" y="298391"/>
                </a:lnTo>
                <a:lnTo>
                  <a:pt x="160292" y="298997"/>
                </a:lnTo>
                <a:lnTo>
                  <a:pt x="174711" y="297310"/>
                </a:lnTo>
                <a:lnTo>
                  <a:pt x="215008" y="284523"/>
                </a:lnTo>
                <a:lnTo>
                  <a:pt x="249469" y="261541"/>
                </a:lnTo>
                <a:lnTo>
                  <a:pt x="276303" y="230157"/>
                </a:lnTo>
                <a:lnTo>
                  <a:pt x="293717" y="192164"/>
                </a:lnTo>
                <a:lnTo>
                  <a:pt x="299920" y="149354"/>
                </a:lnTo>
                <a:lnTo>
                  <a:pt x="299742" y="141999"/>
                </a:lnTo>
                <a:lnTo>
                  <a:pt x="292084" y="101744"/>
                </a:lnTo>
                <a:lnTo>
                  <a:pt x="273944" y="66080"/>
                </a:lnTo>
                <a:lnTo>
                  <a:pt x="246457" y="36580"/>
                </a:lnTo>
                <a:lnTo>
                  <a:pt x="210761" y="14815"/>
                </a:lnTo>
                <a:lnTo>
                  <a:pt x="167989" y="2357"/>
                </a:lnTo>
                <a:lnTo>
                  <a:pt x="136106" y="0"/>
                </a:lnTo>
                <a:close/>
              </a:path>
            </a:pathLst>
          </a:custGeom>
          <a:solidFill>
            <a:srgbClr val="7F007F"/>
          </a:solidFill>
        </p:spPr>
        <p:txBody>
          <a:bodyPr wrap="square" lIns="0" tIns="0" rIns="0" bIns="0" rtlCol="0"/>
          <a:lstStyle/>
          <a:p>
            <a:endParaRPr/>
          </a:p>
        </p:txBody>
      </p:sp>
      <p:sp>
        <p:nvSpPr>
          <p:cNvPr id="47" name="object 47"/>
          <p:cNvSpPr/>
          <p:nvPr/>
        </p:nvSpPr>
        <p:spPr>
          <a:xfrm>
            <a:off x="5636036" y="2642180"/>
            <a:ext cx="3461385" cy="1800860"/>
          </a:xfrm>
          <a:custGeom>
            <a:avLst/>
            <a:gdLst/>
            <a:ahLst/>
            <a:cxnLst/>
            <a:rect l="l" t="t" r="r" b="b"/>
            <a:pathLst>
              <a:path w="3461384" h="1800860">
                <a:moveTo>
                  <a:pt x="314817" y="593028"/>
                </a:moveTo>
                <a:lnTo>
                  <a:pt x="310613" y="561738"/>
                </a:lnTo>
                <a:lnTo>
                  <a:pt x="310001" y="530809"/>
                </a:lnTo>
                <a:lnTo>
                  <a:pt x="312861" y="500350"/>
                </a:lnTo>
                <a:lnTo>
                  <a:pt x="328524" y="441289"/>
                </a:lnTo>
                <a:lnTo>
                  <a:pt x="356649" y="385440"/>
                </a:lnTo>
                <a:lnTo>
                  <a:pt x="396280" y="333692"/>
                </a:lnTo>
                <a:lnTo>
                  <a:pt x="446466" y="286930"/>
                </a:lnTo>
                <a:lnTo>
                  <a:pt x="506253" y="246041"/>
                </a:lnTo>
                <a:lnTo>
                  <a:pt x="574688" y="211911"/>
                </a:lnTo>
                <a:lnTo>
                  <a:pt x="611850" y="197659"/>
                </a:lnTo>
                <a:lnTo>
                  <a:pt x="650816" y="185428"/>
                </a:lnTo>
                <a:lnTo>
                  <a:pt x="691468" y="175331"/>
                </a:lnTo>
                <a:lnTo>
                  <a:pt x="733686" y="167478"/>
                </a:lnTo>
                <a:lnTo>
                  <a:pt x="777351" y="161980"/>
                </a:lnTo>
                <a:lnTo>
                  <a:pt x="831360" y="158756"/>
                </a:lnTo>
                <a:lnTo>
                  <a:pt x="849352" y="158531"/>
                </a:lnTo>
                <a:lnTo>
                  <a:pt x="867315" y="158727"/>
                </a:lnTo>
                <a:lnTo>
                  <a:pt x="920881" y="161828"/>
                </a:lnTo>
                <a:lnTo>
                  <a:pt x="973656" y="168663"/>
                </a:lnTo>
                <a:lnTo>
                  <a:pt x="1025247" y="179186"/>
                </a:lnTo>
                <a:lnTo>
                  <a:pt x="1075259" y="193351"/>
                </a:lnTo>
                <a:lnTo>
                  <a:pt x="1123299" y="211113"/>
                </a:lnTo>
                <a:lnTo>
                  <a:pt x="1140973" y="189654"/>
                </a:lnTo>
                <a:lnTo>
                  <a:pt x="1182376" y="150983"/>
                </a:lnTo>
                <a:lnTo>
                  <a:pt x="1230861" y="118192"/>
                </a:lnTo>
                <a:lnTo>
                  <a:pt x="1285239" y="91540"/>
                </a:lnTo>
                <a:lnTo>
                  <a:pt x="1344325" y="71284"/>
                </a:lnTo>
                <a:lnTo>
                  <a:pt x="1406930" y="57684"/>
                </a:lnTo>
                <a:lnTo>
                  <a:pt x="1471868" y="50998"/>
                </a:lnTo>
                <a:lnTo>
                  <a:pt x="1504840" y="50329"/>
                </a:lnTo>
                <a:lnTo>
                  <a:pt x="1537950" y="51485"/>
                </a:lnTo>
                <a:lnTo>
                  <a:pt x="1603991" y="59403"/>
                </a:lnTo>
                <a:lnTo>
                  <a:pt x="1668803" y="75011"/>
                </a:lnTo>
                <a:lnTo>
                  <a:pt x="1712655" y="90597"/>
                </a:lnTo>
                <a:lnTo>
                  <a:pt x="1748020" y="106684"/>
                </a:lnTo>
                <a:lnTo>
                  <a:pt x="1791391" y="131861"/>
                </a:lnTo>
                <a:lnTo>
                  <a:pt x="1806362" y="114828"/>
                </a:lnTo>
                <a:lnTo>
                  <a:pt x="1841049" y="83916"/>
                </a:lnTo>
                <a:lnTo>
                  <a:pt x="1881299" y="57428"/>
                </a:lnTo>
                <a:lnTo>
                  <a:pt x="1926196" y="35625"/>
                </a:lnTo>
                <a:lnTo>
                  <a:pt x="1974822" y="18770"/>
                </a:lnTo>
                <a:lnTo>
                  <a:pt x="2026260" y="7125"/>
                </a:lnTo>
                <a:lnTo>
                  <a:pt x="2079593" y="952"/>
                </a:lnTo>
                <a:lnTo>
                  <a:pt x="2106683" y="0"/>
                </a:lnTo>
                <a:lnTo>
                  <a:pt x="2133904" y="513"/>
                </a:lnTo>
                <a:lnTo>
                  <a:pt x="2188277" y="6070"/>
                </a:lnTo>
                <a:lnTo>
                  <a:pt x="2241793" y="17885"/>
                </a:lnTo>
                <a:lnTo>
                  <a:pt x="2280671" y="30960"/>
                </a:lnTo>
                <a:lnTo>
                  <a:pt x="2316946" y="47306"/>
                </a:lnTo>
                <a:lnTo>
                  <a:pt x="2350069" y="66663"/>
                </a:lnTo>
                <a:lnTo>
                  <a:pt x="2388681" y="96747"/>
                </a:lnTo>
                <a:lnTo>
                  <a:pt x="2410411" y="80276"/>
                </a:lnTo>
                <a:lnTo>
                  <a:pt x="2458055" y="51898"/>
                </a:lnTo>
                <a:lnTo>
                  <a:pt x="2510344" y="29661"/>
                </a:lnTo>
                <a:lnTo>
                  <a:pt x="2566156" y="13636"/>
                </a:lnTo>
                <a:lnTo>
                  <a:pt x="2624371" y="3893"/>
                </a:lnTo>
                <a:lnTo>
                  <a:pt x="2683865" y="501"/>
                </a:lnTo>
                <a:lnTo>
                  <a:pt x="2713741" y="1210"/>
                </a:lnTo>
                <a:lnTo>
                  <a:pt x="2773051" y="7477"/>
                </a:lnTo>
                <a:lnTo>
                  <a:pt x="2830837" y="20272"/>
                </a:lnTo>
                <a:lnTo>
                  <a:pt x="2885976" y="39664"/>
                </a:lnTo>
                <a:lnTo>
                  <a:pt x="2937346" y="65724"/>
                </a:lnTo>
                <a:lnTo>
                  <a:pt x="2972931" y="89962"/>
                </a:lnTo>
                <a:lnTo>
                  <a:pt x="3003674" y="116994"/>
                </a:lnTo>
                <a:lnTo>
                  <a:pt x="3029287" y="146458"/>
                </a:lnTo>
                <a:lnTo>
                  <a:pt x="3054957" y="188903"/>
                </a:lnTo>
                <a:lnTo>
                  <a:pt x="3067473" y="222641"/>
                </a:lnTo>
                <a:lnTo>
                  <a:pt x="3101032" y="230702"/>
                </a:lnTo>
                <a:lnTo>
                  <a:pt x="3163595" y="251795"/>
                </a:lnTo>
                <a:lnTo>
                  <a:pt x="3219579" y="278897"/>
                </a:lnTo>
                <a:lnTo>
                  <a:pt x="3268373" y="311263"/>
                </a:lnTo>
                <a:lnTo>
                  <a:pt x="3309367" y="348149"/>
                </a:lnTo>
                <a:lnTo>
                  <a:pt x="3341951" y="388813"/>
                </a:lnTo>
                <a:lnTo>
                  <a:pt x="3365515" y="432511"/>
                </a:lnTo>
                <a:lnTo>
                  <a:pt x="3379449" y="478498"/>
                </a:lnTo>
                <a:lnTo>
                  <a:pt x="3383143" y="526032"/>
                </a:lnTo>
                <a:lnTo>
                  <a:pt x="3380960" y="550146"/>
                </a:lnTo>
                <a:lnTo>
                  <a:pt x="3368151" y="598605"/>
                </a:lnTo>
                <a:lnTo>
                  <a:pt x="3351906" y="632969"/>
                </a:lnTo>
                <a:lnTo>
                  <a:pt x="3377089" y="659503"/>
                </a:lnTo>
                <a:lnTo>
                  <a:pt x="3417484" y="715068"/>
                </a:lnTo>
                <a:lnTo>
                  <a:pt x="3444739" y="773069"/>
                </a:lnTo>
                <a:lnTo>
                  <a:pt x="3459038" y="832430"/>
                </a:lnTo>
                <a:lnTo>
                  <a:pt x="3461386" y="862284"/>
                </a:lnTo>
                <a:lnTo>
                  <a:pt x="3460565" y="892074"/>
                </a:lnTo>
                <a:lnTo>
                  <a:pt x="3449503" y="950925"/>
                </a:lnTo>
                <a:lnTo>
                  <a:pt x="3426038" y="1007908"/>
                </a:lnTo>
                <a:lnTo>
                  <a:pt x="3390352" y="1061946"/>
                </a:lnTo>
                <a:lnTo>
                  <a:pt x="3342631" y="1111962"/>
                </a:lnTo>
                <a:lnTo>
                  <a:pt x="3283056" y="1156882"/>
                </a:lnTo>
                <a:lnTo>
                  <a:pt x="3248882" y="1177095"/>
                </a:lnTo>
                <a:lnTo>
                  <a:pt x="3214790" y="1194241"/>
                </a:lnTo>
                <a:lnTo>
                  <a:pt x="3179043" y="1209417"/>
                </a:lnTo>
                <a:lnTo>
                  <a:pt x="3141817" y="1222569"/>
                </a:lnTo>
                <a:lnTo>
                  <a:pt x="3103291" y="1233647"/>
                </a:lnTo>
                <a:lnTo>
                  <a:pt x="3063639" y="1242599"/>
                </a:lnTo>
                <a:lnTo>
                  <a:pt x="3023039" y="1249372"/>
                </a:lnTo>
                <a:lnTo>
                  <a:pt x="2995533" y="1252651"/>
                </a:lnTo>
                <a:lnTo>
                  <a:pt x="2993695" y="1279537"/>
                </a:lnTo>
                <a:lnTo>
                  <a:pt x="2981190" y="1331372"/>
                </a:lnTo>
                <a:lnTo>
                  <a:pt x="2957715" y="1380070"/>
                </a:lnTo>
                <a:lnTo>
                  <a:pt x="2924229" y="1424962"/>
                </a:lnTo>
                <a:lnTo>
                  <a:pt x="2881694" y="1465379"/>
                </a:lnTo>
                <a:lnTo>
                  <a:pt x="2831069" y="1500651"/>
                </a:lnTo>
                <a:lnTo>
                  <a:pt x="2773316" y="1530110"/>
                </a:lnTo>
                <a:lnTo>
                  <a:pt x="2709395" y="1553086"/>
                </a:lnTo>
                <a:lnTo>
                  <a:pt x="2640268" y="1568911"/>
                </a:lnTo>
                <a:lnTo>
                  <a:pt x="2566893" y="1576915"/>
                </a:lnTo>
                <a:lnTo>
                  <a:pt x="2528914" y="1577775"/>
                </a:lnTo>
                <a:lnTo>
                  <a:pt x="2515738" y="1577564"/>
                </a:lnTo>
                <a:lnTo>
                  <a:pt x="2476457" y="1575355"/>
                </a:lnTo>
                <a:lnTo>
                  <a:pt x="2437705" y="1570814"/>
                </a:lnTo>
                <a:lnTo>
                  <a:pt x="2399687" y="1563980"/>
                </a:lnTo>
                <a:lnTo>
                  <a:pt x="2362607" y="1554893"/>
                </a:lnTo>
                <a:lnTo>
                  <a:pt x="2314978" y="1539339"/>
                </a:lnTo>
                <a:lnTo>
                  <a:pt x="2292076" y="1530115"/>
                </a:lnTo>
                <a:lnTo>
                  <a:pt x="2276866" y="1559600"/>
                </a:lnTo>
                <a:lnTo>
                  <a:pt x="2237655" y="1614417"/>
                </a:lnTo>
                <a:lnTo>
                  <a:pt x="2187855" y="1663250"/>
                </a:lnTo>
                <a:lnTo>
                  <a:pt x="2128823" y="1705557"/>
                </a:lnTo>
                <a:lnTo>
                  <a:pt x="2061917" y="1740801"/>
                </a:lnTo>
                <a:lnTo>
                  <a:pt x="2025936" y="1755606"/>
                </a:lnTo>
                <a:lnTo>
                  <a:pt x="1988496" y="1768442"/>
                </a:lnTo>
                <a:lnTo>
                  <a:pt x="1949766" y="1779243"/>
                </a:lnTo>
                <a:lnTo>
                  <a:pt x="1909916" y="1787941"/>
                </a:lnTo>
                <a:lnTo>
                  <a:pt x="1869116" y="1794468"/>
                </a:lnTo>
                <a:lnTo>
                  <a:pt x="1827536" y="1798757"/>
                </a:lnTo>
                <a:lnTo>
                  <a:pt x="1785346" y="1800741"/>
                </a:lnTo>
                <a:lnTo>
                  <a:pt x="1742715" y="1800353"/>
                </a:lnTo>
                <a:lnTo>
                  <a:pt x="1699813" y="1797524"/>
                </a:lnTo>
                <a:lnTo>
                  <a:pt x="1656809" y="1792188"/>
                </a:lnTo>
                <a:lnTo>
                  <a:pt x="1613874" y="1784277"/>
                </a:lnTo>
                <a:lnTo>
                  <a:pt x="1561197" y="1770779"/>
                </a:lnTo>
                <a:lnTo>
                  <a:pt x="1511074" y="1753604"/>
                </a:lnTo>
                <a:lnTo>
                  <a:pt x="1463862" y="1732935"/>
                </a:lnTo>
                <a:lnTo>
                  <a:pt x="1419917" y="1708957"/>
                </a:lnTo>
                <a:lnTo>
                  <a:pt x="1379596" y="1681851"/>
                </a:lnTo>
                <a:lnTo>
                  <a:pt x="1343257" y="1651801"/>
                </a:lnTo>
                <a:lnTo>
                  <a:pt x="1321419" y="1630222"/>
                </a:lnTo>
                <a:lnTo>
                  <a:pt x="1276946" y="1647533"/>
                </a:lnTo>
                <a:lnTo>
                  <a:pt x="1231383" y="1662000"/>
                </a:lnTo>
                <a:lnTo>
                  <a:pt x="1184949" y="1673661"/>
                </a:lnTo>
                <a:lnTo>
                  <a:pt x="1137861" y="1682556"/>
                </a:lnTo>
                <a:lnTo>
                  <a:pt x="1090339" y="1688723"/>
                </a:lnTo>
                <a:lnTo>
                  <a:pt x="1042599" y="1692200"/>
                </a:lnTo>
                <a:lnTo>
                  <a:pt x="994862" y="1693025"/>
                </a:lnTo>
                <a:lnTo>
                  <a:pt x="947345" y="1691238"/>
                </a:lnTo>
                <a:lnTo>
                  <a:pt x="900266" y="1686876"/>
                </a:lnTo>
                <a:lnTo>
                  <a:pt x="853844" y="1679979"/>
                </a:lnTo>
                <a:lnTo>
                  <a:pt x="808297" y="1670584"/>
                </a:lnTo>
                <a:lnTo>
                  <a:pt x="763845" y="1658730"/>
                </a:lnTo>
                <a:lnTo>
                  <a:pt x="720704" y="1644455"/>
                </a:lnTo>
                <a:lnTo>
                  <a:pt x="679093" y="1627798"/>
                </a:lnTo>
                <a:lnTo>
                  <a:pt x="639232" y="1608798"/>
                </a:lnTo>
                <a:lnTo>
                  <a:pt x="601338" y="1587493"/>
                </a:lnTo>
                <a:lnTo>
                  <a:pt x="565629" y="1563921"/>
                </a:lnTo>
                <a:lnTo>
                  <a:pt x="532324" y="1538121"/>
                </a:lnTo>
                <a:lnTo>
                  <a:pt x="501642" y="1510131"/>
                </a:lnTo>
                <a:lnTo>
                  <a:pt x="473800" y="1479990"/>
                </a:lnTo>
                <a:lnTo>
                  <a:pt x="467217" y="1472107"/>
                </a:lnTo>
                <a:lnTo>
                  <a:pt x="438657" y="1473654"/>
                </a:lnTo>
                <a:lnTo>
                  <a:pt x="382756" y="1471901"/>
                </a:lnTo>
                <a:lnTo>
                  <a:pt x="329139" y="1464056"/>
                </a:lnTo>
                <a:lnTo>
                  <a:pt x="278602" y="1450564"/>
                </a:lnTo>
                <a:lnTo>
                  <a:pt x="231941" y="1431870"/>
                </a:lnTo>
                <a:lnTo>
                  <a:pt x="189950" y="1408419"/>
                </a:lnTo>
                <a:lnTo>
                  <a:pt x="153426" y="1380657"/>
                </a:lnTo>
                <a:lnTo>
                  <a:pt x="123164" y="1349029"/>
                </a:lnTo>
                <a:lnTo>
                  <a:pt x="99958" y="1313978"/>
                </a:lnTo>
                <a:lnTo>
                  <a:pt x="84604" y="1275952"/>
                </a:lnTo>
                <a:lnTo>
                  <a:pt x="77810" y="1231982"/>
                </a:lnTo>
                <a:lnTo>
                  <a:pt x="77895" y="1220035"/>
                </a:lnTo>
                <a:lnTo>
                  <a:pt x="86290" y="1173004"/>
                </a:lnTo>
                <a:lnTo>
                  <a:pt x="107142" y="1128151"/>
                </a:lnTo>
                <a:lnTo>
                  <a:pt x="130608" y="1096715"/>
                </a:lnTo>
                <a:lnTo>
                  <a:pt x="160512" y="1067774"/>
                </a:lnTo>
                <a:lnTo>
                  <a:pt x="171869" y="1058775"/>
                </a:lnTo>
                <a:lnTo>
                  <a:pt x="147850" y="1047799"/>
                </a:lnTo>
                <a:lnTo>
                  <a:pt x="104892" y="1022477"/>
                </a:lnTo>
                <a:lnTo>
                  <a:pt x="68920" y="993247"/>
                </a:lnTo>
                <a:lnTo>
                  <a:pt x="40189" y="960804"/>
                </a:lnTo>
                <a:lnTo>
                  <a:pt x="18954" y="925849"/>
                </a:lnTo>
                <a:lnTo>
                  <a:pt x="5473" y="889080"/>
                </a:lnTo>
                <a:lnTo>
                  <a:pt x="0" y="851194"/>
                </a:lnTo>
                <a:lnTo>
                  <a:pt x="346" y="832051"/>
                </a:lnTo>
                <a:lnTo>
                  <a:pt x="7364" y="793800"/>
                </a:lnTo>
                <a:lnTo>
                  <a:pt x="23030" y="756179"/>
                </a:lnTo>
                <a:lnTo>
                  <a:pt x="47598" y="719885"/>
                </a:lnTo>
                <a:lnTo>
                  <a:pt x="75493" y="690856"/>
                </a:lnTo>
                <a:lnTo>
                  <a:pt x="108488" y="665212"/>
                </a:lnTo>
                <a:lnTo>
                  <a:pt x="145968" y="643236"/>
                </a:lnTo>
                <a:lnTo>
                  <a:pt x="187324" y="625210"/>
                </a:lnTo>
                <a:lnTo>
                  <a:pt x="231941" y="611418"/>
                </a:lnTo>
                <a:lnTo>
                  <a:pt x="279209" y="602141"/>
                </a:lnTo>
                <a:lnTo>
                  <a:pt x="311891" y="598605"/>
                </a:lnTo>
                <a:lnTo>
                  <a:pt x="314817" y="593028"/>
                </a:lnTo>
                <a:close/>
              </a:path>
            </a:pathLst>
          </a:custGeom>
          <a:ln w="9143">
            <a:solidFill>
              <a:srgbClr val="000000"/>
            </a:solidFill>
          </a:ln>
        </p:spPr>
        <p:txBody>
          <a:bodyPr wrap="square" lIns="0" tIns="0" rIns="0" bIns="0" rtlCol="0"/>
          <a:lstStyle/>
          <a:p>
            <a:endParaRPr/>
          </a:p>
        </p:txBody>
      </p:sp>
      <p:sp>
        <p:nvSpPr>
          <p:cNvPr id="48" name="object 48"/>
          <p:cNvSpPr/>
          <p:nvPr/>
        </p:nvSpPr>
        <p:spPr>
          <a:xfrm>
            <a:off x="7009768" y="5190276"/>
            <a:ext cx="100330" cy="99060"/>
          </a:xfrm>
          <a:custGeom>
            <a:avLst/>
            <a:gdLst/>
            <a:ahLst/>
            <a:cxnLst/>
            <a:rect l="l" t="t" r="r" b="b"/>
            <a:pathLst>
              <a:path w="100329" h="99060">
                <a:moveTo>
                  <a:pt x="99935" y="49235"/>
                </a:moveTo>
                <a:lnTo>
                  <a:pt x="83096" y="86620"/>
                </a:lnTo>
                <a:lnTo>
                  <a:pt x="58150" y="98490"/>
                </a:lnTo>
                <a:lnTo>
                  <a:pt x="41591" y="97020"/>
                </a:lnTo>
                <a:lnTo>
                  <a:pt x="7434" y="74897"/>
                </a:lnTo>
                <a:lnTo>
                  <a:pt x="0" y="50165"/>
                </a:lnTo>
                <a:lnTo>
                  <a:pt x="2021" y="35589"/>
                </a:lnTo>
                <a:lnTo>
                  <a:pt x="7710" y="22742"/>
                </a:lnTo>
                <a:lnTo>
                  <a:pt x="16492" y="12166"/>
                </a:lnTo>
                <a:lnTo>
                  <a:pt x="27791" y="4404"/>
                </a:lnTo>
                <a:lnTo>
                  <a:pt x="41030" y="0"/>
                </a:lnTo>
                <a:lnTo>
                  <a:pt x="57760" y="1378"/>
                </a:lnTo>
                <a:lnTo>
                  <a:pt x="92196" y="23074"/>
                </a:lnTo>
                <a:lnTo>
                  <a:pt x="99935" y="49235"/>
                </a:lnTo>
                <a:close/>
              </a:path>
            </a:pathLst>
          </a:custGeom>
          <a:ln w="9143">
            <a:solidFill>
              <a:srgbClr val="000000"/>
            </a:solidFill>
          </a:ln>
        </p:spPr>
        <p:txBody>
          <a:bodyPr wrap="square" lIns="0" tIns="0" rIns="0" bIns="0" rtlCol="0"/>
          <a:lstStyle/>
          <a:p>
            <a:endParaRPr/>
          </a:p>
        </p:txBody>
      </p:sp>
      <p:sp>
        <p:nvSpPr>
          <p:cNvPr id="49" name="object 49"/>
          <p:cNvSpPr/>
          <p:nvPr/>
        </p:nvSpPr>
        <p:spPr>
          <a:xfrm>
            <a:off x="7002477" y="4903341"/>
            <a:ext cx="200025" cy="200025"/>
          </a:xfrm>
          <a:custGeom>
            <a:avLst/>
            <a:gdLst/>
            <a:ahLst/>
            <a:cxnLst/>
            <a:rect l="l" t="t" r="r" b="b"/>
            <a:pathLst>
              <a:path w="200025" h="200025">
                <a:moveTo>
                  <a:pt x="199946" y="99951"/>
                </a:moveTo>
                <a:lnTo>
                  <a:pt x="190859" y="141578"/>
                </a:lnTo>
                <a:lnTo>
                  <a:pt x="166289" y="174678"/>
                </a:lnTo>
                <a:lnTo>
                  <a:pt x="130278" y="195197"/>
                </a:lnTo>
                <a:lnTo>
                  <a:pt x="101908" y="199884"/>
                </a:lnTo>
                <a:lnTo>
                  <a:pt x="86945" y="198849"/>
                </a:lnTo>
                <a:lnTo>
                  <a:pt x="46999" y="184432"/>
                </a:lnTo>
                <a:lnTo>
                  <a:pt x="17311" y="156110"/>
                </a:lnTo>
                <a:lnTo>
                  <a:pt x="1535" y="117824"/>
                </a:lnTo>
                <a:lnTo>
                  <a:pt x="0" y="103529"/>
                </a:lnTo>
                <a:lnTo>
                  <a:pt x="1003" y="88316"/>
                </a:lnTo>
                <a:lnTo>
                  <a:pt x="15133" y="47864"/>
                </a:lnTo>
                <a:lnTo>
                  <a:pt x="42990" y="17853"/>
                </a:lnTo>
                <a:lnTo>
                  <a:pt x="80778" y="1708"/>
                </a:lnTo>
                <a:lnTo>
                  <a:pt x="94926" y="0"/>
                </a:lnTo>
                <a:lnTo>
                  <a:pt x="110351" y="977"/>
                </a:lnTo>
                <a:lnTo>
                  <a:pt x="151213" y="14910"/>
                </a:lnTo>
                <a:lnTo>
                  <a:pt x="181463" y="42428"/>
                </a:lnTo>
                <a:lnTo>
                  <a:pt x="197901" y="79785"/>
                </a:lnTo>
                <a:lnTo>
                  <a:pt x="199946" y="99951"/>
                </a:lnTo>
                <a:close/>
              </a:path>
            </a:pathLst>
          </a:custGeom>
          <a:ln w="9143">
            <a:solidFill>
              <a:srgbClr val="000000"/>
            </a:solidFill>
          </a:ln>
        </p:spPr>
        <p:txBody>
          <a:bodyPr wrap="square" lIns="0" tIns="0" rIns="0" bIns="0" rtlCol="0"/>
          <a:lstStyle/>
          <a:p>
            <a:endParaRPr/>
          </a:p>
        </p:txBody>
      </p:sp>
      <p:sp>
        <p:nvSpPr>
          <p:cNvPr id="50" name="object 50"/>
          <p:cNvSpPr/>
          <p:nvPr/>
        </p:nvSpPr>
        <p:spPr>
          <a:xfrm>
            <a:off x="7012871" y="4519288"/>
            <a:ext cx="300355" cy="299085"/>
          </a:xfrm>
          <a:custGeom>
            <a:avLst/>
            <a:gdLst/>
            <a:ahLst/>
            <a:cxnLst/>
            <a:rect l="l" t="t" r="r" b="b"/>
            <a:pathLst>
              <a:path w="300354" h="299085">
                <a:moveTo>
                  <a:pt x="299920" y="149354"/>
                </a:moveTo>
                <a:lnTo>
                  <a:pt x="293717" y="192164"/>
                </a:lnTo>
                <a:lnTo>
                  <a:pt x="276303" y="230157"/>
                </a:lnTo>
                <a:lnTo>
                  <a:pt x="249469" y="261541"/>
                </a:lnTo>
                <a:lnTo>
                  <a:pt x="215008" y="284523"/>
                </a:lnTo>
                <a:lnTo>
                  <a:pt x="174711" y="297310"/>
                </a:lnTo>
                <a:lnTo>
                  <a:pt x="160292" y="298997"/>
                </a:lnTo>
                <a:lnTo>
                  <a:pt x="144391" y="298391"/>
                </a:lnTo>
                <a:lnTo>
                  <a:pt x="100315" y="289060"/>
                </a:lnTo>
                <a:lnTo>
                  <a:pt x="62669" y="269718"/>
                </a:lnTo>
                <a:lnTo>
                  <a:pt x="32729" y="241986"/>
                </a:lnTo>
                <a:lnTo>
                  <a:pt x="11770" y="207486"/>
                </a:lnTo>
                <a:lnTo>
                  <a:pt x="1068" y="167841"/>
                </a:lnTo>
                <a:lnTo>
                  <a:pt x="0" y="153763"/>
                </a:lnTo>
                <a:lnTo>
                  <a:pt x="678" y="138550"/>
                </a:lnTo>
                <a:lnTo>
                  <a:pt x="10492" y="95998"/>
                </a:lnTo>
                <a:lnTo>
                  <a:pt x="30645" y="59299"/>
                </a:lnTo>
                <a:lnTo>
                  <a:pt x="59434" y="30020"/>
                </a:lnTo>
                <a:lnTo>
                  <a:pt x="95155" y="9731"/>
                </a:lnTo>
                <a:lnTo>
                  <a:pt x="136106" y="0"/>
                </a:lnTo>
                <a:lnTo>
                  <a:pt x="152356" y="545"/>
                </a:lnTo>
                <a:lnTo>
                  <a:pt x="197233" y="9551"/>
                </a:lnTo>
                <a:lnTo>
                  <a:pt x="235415" y="28388"/>
                </a:lnTo>
                <a:lnTo>
                  <a:pt x="265764" y="55484"/>
                </a:lnTo>
                <a:lnTo>
                  <a:pt x="287146" y="89268"/>
                </a:lnTo>
                <a:lnTo>
                  <a:pt x="298424" y="128167"/>
                </a:lnTo>
                <a:lnTo>
                  <a:pt x="299920" y="149354"/>
                </a:lnTo>
                <a:close/>
              </a:path>
            </a:pathLst>
          </a:custGeom>
          <a:ln w="9143">
            <a:solidFill>
              <a:srgbClr val="000000"/>
            </a:solidFill>
          </a:ln>
        </p:spPr>
        <p:txBody>
          <a:bodyPr wrap="square" lIns="0" tIns="0" rIns="0" bIns="0" rtlCol="0"/>
          <a:lstStyle/>
          <a:p>
            <a:endParaRPr/>
          </a:p>
        </p:txBody>
      </p:sp>
      <p:sp>
        <p:nvSpPr>
          <p:cNvPr id="51" name="object 51"/>
          <p:cNvSpPr/>
          <p:nvPr/>
        </p:nvSpPr>
        <p:spPr>
          <a:xfrm>
            <a:off x="5814832" y="3695241"/>
            <a:ext cx="200025" cy="33020"/>
          </a:xfrm>
          <a:custGeom>
            <a:avLst/>
            <a:gdLst/>
            <a:ahLst/>
            <a:cxnLst/>
            <a:rect l="l" t="t" r="r" b="b"/>
            <a:pathLst>
              <a:path w="200025" h="33020">
                <a:moveTo>
                  <a:pt x="199511" y="31943"/>
                </a:moveTo>
                <a:lnTo>
                  <a:pt x="186478" y="32472"/>
                </a:lnTo>
                <a:lnTo>
                  <a:pt x="173458" y="32655"/>
                </a:lnTo>
                <a:lnTo>
                  <a:pt x="160465" y="32494"/>
                </a:lnTo>
                <a:lnTo>
                  <a:pt x="121776" y="29967"/>
                </a:lnTo>
                <a:lnTo>
                  <a:pt x="83804" y="24416"/>
                </a:lnTo>
                <a:lnTo>
                  <a:pt x="34908" y="12402"/>
                </a:lnTo>
                <a:lnTo>
                  <a:pt x="11441" y="4453"/>
                </a:lnTo>
                <a:lnTo>
                  <a:pt x="0" y="0"/>
                </a:lnTo>
              </a:path>
            </a:pathLst>
          </a:custGeom>
          <a:ln w="9143">
            <a:solidFill>
              <a:srgbClr val="000000"/>
            </a:solidFill>
          </a:ln>
        </p:spPr>
        <p:txBody>
          <a:bodyPr wrap="square" lIns="0" tIns="0" rIns="0" bIns="0" rtlCol="0"/>
          <a:lstStyle/>
          <a:p>
            <a:endParaRPr/>
          </a:p>
        </p:txBody>
      </p:sp>
      <p:sp>
        <p:nvSpPr>
          <p:cNvPr id="52" name="object 52"/>
          <p:cNvSpPr/>
          <p:nvPr/>
        </p:nvSpPr>
        <p:spPr>
          <a:xfrm>
            <a:off x="6105694" y="4090547"/>
            <a:ext cx="87630" cy="15875"/>
          </a:xfrm>
          <a:custGeom>
            <a:avLst/>
            <a:gdLst/>
            <a:ahLst/>
            <a:cxnLst/>
            <a:rect l="l" t="t" r="r" b="b"/>
            <a:pathLst>
              <a:path w="87629" h="15875">
                <a:moveTo>
                  <a:pt x="87475" y="0"/>
                </a:moveTo>
                <a:lnTo>
                  <a:pt x="38198" y="10957"/>
                </a:lnTo>
                <a:lnTo>
                  <a:pt x="12826" y="14488"/>
                </a:lnTo>
                <a:lnTo>
                  <a:pt x="0" y="15759"/>
                </a:lnTo>
              </a:path>
            </a:pathLst>
          </a:custGeom>
          <a:ln w="9143">
            <a:solidFill>
              <a:srgbClr val="000000"/>
            </a:solidFill>
          </a:ln>
        </p:spPr>
        <p:txBody>
          <a:bodyPr wrap="square" lIns="0" tIns="0" rIns="0" bIns="0" rtlCol="0"/>
          <a:lstStyle/>
          <a:p>
            <a:endParaRPr/>
          </a:p>
        </p:txBody>
      </p:sp>
      <p:sp>
        <p:nvSpPr>
          <p:cNvPr id="53" name="object 53"/>
          <p:cNvSpPr/>
          <p:nvPr/>
        </p:nvSpPr>
        <p:spPr>
          <a:xfrm>
            <a:off x="6904284" y="4193658"/>
            <a:ext cx="53340" cy="71755"/>
          </a:xfrm>
          <a:custGeom>
            <a:avLst/>
            <a:gdLst/>
            <a:ahLst/>
            <a:cxnLst/>
            <a:rect l="l" t="t" r="r" b="b"/>
            <a:pathLst>
              <a:path w="53340" h="71754">
                <a:moveTo>
                  <a:pt x="52897" y="71505"/>
                </a:moveTo>
                <a:lnTo>
                  <a:pt x="27691" y="41828"/>
                </a:lnTo>
                <a:lnTo>
                  <a:pt x="6278" y="10666"/>
                </a:lnTo>
                <a:lnTo>
                  <a:pt x="0" y="0"/>
                </a:lnTo>
              </a:path>
            </a:pathLst>
          </a:custGeom>
          <a:ln w="9143">
            <a:solidFill>
              <a:srgbClr val="000000"/>
            </a:solidFill>
          </a:ln>
        </p:spPr>
        <p:txBody>
          <a:bodyPr wrap="square" lIns="0" tIns="0" rIns="0" bIns="0" rtlCol="0"/>
          <a:lstStyle/>
          <a:p>
            <a:endParaRPr/>
          </a:p>
        </p:txBody>
      </p:sp>
      <p:sp>
        <p:nvSpPr>
          <p:cNvPr id="54" name="object 54"/>
          <p:cNvSpPr/>
          <p:nvPr/>
        </p:nvSpPr>
        <p:spPr>
          <a:xfrm>
            <a:off x="7926353" y="4084320"/>
            <a:ext cx="19050" cy="74295"/>
          </a:xfrm>
          <a:custGeom>
            <a:avLst/>
            <a:gdLst/>
            <a:ahLst/>
            <a:cxnLst/>
            <a:rect l="l" t="t" r="r" b="b"/>
            <a:pathLst>
              <a:path w="19050" h="74295">
                <a:moveTo>
                  <a:pt x="18898" y="0"/>
                </a:moveTo>
                <a:lnTo>
                  <a:pt x="8538" y="49485"/>
                </a:lnTo>
                <a:lnTo>
                  <a:pt x="4548" y="61657"/>
                </a:lnTo>
                <a:lnTo>
                  <a:pt x="0" y="73734"/>
                </a:lnTo>
              </a:path>
            </a:pathLst>
          </a:custGeom>
          <a:ln w="9143">
            <a:solidFill>
              <a:srgbClr val="000000"/>
            </a:solidFill>
          </a:ln>
        </p:spPr>
        <p:txBody>
          <a:bodyPr wrap="square" lIns="0" tIns="0" rIns="0" bIns="0" rtlCol="0"/>
          <a:lstStyle/>
          <a:p>
            <a:endParaRPr/>
          </a:p>
        </p:txBody>
      </p:sp>
      <p:sp>
        <p:nvSpPr>
          <p:cNvPr id="55" name="object 55"/>
          <p:cNvSpPr/>
          <p:nvPr/>
        </p:nvSpPr>
        <p:spPr>
          <a:xfrm>
            <a:off x="8369441" y="3592829"/>
            <a:ext cx="260350" cy="297815"/>
          </a:xfrm>
          <a:custGeom>
            <a:avLst/>
            <a:gdLst/>
            <a:ahLst/>
            <a:cxnLst/>
            <a:rect l="l" t="t" r="r" b="b"/>
            <a:pathLst>
              <a:path w="260350" h="297814">
                <a:moveTo>
                  <a:pt x="0" y="0"/>
                </a:moveTo>
                <a:lnTo>
                  <a:pt x="46297" y="18370"/>
                </a:lnTo>
                <a:lnTo>
                  <a:pt x="88784" y="40054"/>
                </a:lnTo>
                <a:lnTo>
                  <a:pt x="127199" y="64757"/>
                </a:lnTo>
                <a:lnTo>
                  <a:pt x="161283" y="92181"/>
                </a:lnTo>
                <a:lnTo>
                  <a:pt x="190774" y="122031"/>
                </a:lnTo>
                <a:lnTo>
                  <a:pt x="215411" y="154011"/>
                </a:lnTo>
                <a:lnTo>
                  <a:pt x="234934" y="187825"/>
                </a:lnTo>
                <a:lnTo>
                  <a:pt x="254058" y="241337"/>
                </a:lnTo>
                <a:lnTo>
                  <a:pt x="259653" y="278441"/>
                </a:lnTo>
                <a:lnTo>
                  <a:pt x="260207" y="297311"/>
                </a:lnTo>
              </a:path>
            </a:pathLst>
          </a:custGeom>
          <a:ln w="9143">
            <a:solidFill>
              <a:srgbClr val="000000"/>
            </a:solidFill>
          </a:ln>
        </p:spPr>
        <p:txBody>
          <a:bodyPr wrap="square" lIns="0" tIns="0" rIns="0" bIns="0" rtlCol="0"/>
          <a:lstStyle/>
          <a:p>
            <a:endParaRPr/>
          </a:p>
        </p:txBody>
      </p:sp>
      <p:sp>
        <p:nvSpPr>
          <p:cNvPr id="56" name="object 56"/>
          <p:cNvSpPr/>
          <p:nvPr/>
        </p:nvSpPr>
        <p:spPr>
          <a:xfrm>
            <a:off x="8875038" y="3276203"/>
            <a:ext cx="108585" cy="107314"/>
          </a:xfrm>
          <a:custGeom>
            <a:avLst/>
            <a:gdLst/>
            <a:ahLst/>
            <a:cxnLst/>
            <a:rect l="l" t="t" r="r" b="b"/>
            <a:pathLst>
              <a:path w="108584" h="107314">
                <a:moveTo>
                  <a:pt x="108057" y="0"/>
                </a:moveTo>
                <a:lnTo>
                  <a:pt x="79410" y="39245"/>
                </a:lnTo>
                <a:lnTo>
                  <a:pt x="43199" y="74991"/>
                </a:lnTo>
                <a:lnTo>
                  <a:pt x="11423" y="99187"/>
                </a:lnTo>
                <a:lnTo>
                  <a:pt x="0" y="106711"/>
                </a:lnTo>
              </a:path>
            </a:pathLst>
          </a:custGeom>
          <a:ln w="9143">
            <a:solidFill>
              <a:srgbClr val="000000"/>
            </a:solidFill>
          </a:ln>
        </p:spPr>
        <p:txBody>
          <a:bodyPr wrap="square" lIns="0" tIns="0" rIns="0" bIns="0" rtlCol="0"/>
          <a:lstStyle/>
          <a:p>
            <a:endParaRPr/>
          </a:p>
        </p:txBody>
      </p:sp>
      <p:sp>
        <p:nvSpPr>
          <p:cNvPr id="57" name="object 57"/>
          <p:cNvSpPr/>
          <p:nvPr/>
        </p:nvSpPr>
        <p:spPr>
          <a:xfrm>
            <a:off x="8705088" y="2862590"/>
            <a:ext cx="6350" cy="50800"/>
          </a:xfrm>
          <a:custGeom>
            <a:avLst/>
            <a:gdLst/>
            <a:ahLst/>
            <a:cxnLst/>
            <a:rect l="l" t="t" r="r" b="b"/>
            <a:pathLst>
              <a:path w="6350" h="50800">
                <a:moveTo>
                  <a:pt x="0" y="0"/>
                </a:moveTo>
                <a:lnTo>
                  <a:pt x="2777" y="12502"/>
                </a:lnTo>
                <a:lnTo>
                  <a:pt x="4726" y="25081"/>
                </a:lnTo>
                <a:lnTo>
                  <a:pt x="5846" y="37709"/>
                </a:lnTo>
                <a:lnTo>
                  <a:pt x="6134" y="50360"/>
                </a:lnTo>
              </a:path>
            </a:pathLst>
          </a:custGeom>
          <a:ln w="9143">
            <a:solidFill>
              <a:srgbClr val="000000"/>
            </a:solidFill>
          </a:ln>
        </p:spPr>
        <p:txBody>
          <a:bodyPr wrap="square" lIns="0" tIns="0" rIns="0" bIns="0" rtlCol="0"/>
          <a:lstStyle/>
          <a:p>
            <a:endParaRPr/>
          </a:p>
        </p:txBody>
      </p:sp>
      <p:sp>
        <p:nvSpPr>
          <p:cNvPr id="58" name="object 58"/>
          <p:cNvSpPr/>
          <p:nvPr/>
        </p:nvSpPr>
        <p:spPr>
          <a:xfrm>
            <a:off x="7965307" y="2734478"/>
            <a:ext cx="59055" cy="66675"/>
          </a:xfrm>
          <a:custGeom>
            <a:avLst/>
            <a:gdLst/>
            <a:ahLst/>
            <a:cxnLst/>
            <a:rect l="l" t="t" r="r" b="b"/>
            <a:pathLst>
              <a:path w="59054" h="66675">
                <a:moveTo>
                  <a:pt x="0" y="66633"/>
                </a:moveTo>
                <a:lnTo>
                  <a:pt x="30298" y="27066"/>
                </a:lnTo>
                <a:lnTo>
                  <a:pt x="48769" y="8746"/>
                </a:lnTo>
                <a:lnTo>
                  <a:pt x="58806" y="0"/>
                </a:lnTo>
              </a:path>
            </a:pathLst>
          </a:custGeom>
          <a:ln w="9143">
            <a:solidFill>
              <a:srgbClr val="000000"/>
            </a:solidFill>
          </a:ln>
        </p:spPr>
        <p:txBody>
          <a:bodyPr wrap="square" lIns="0" tIns="0" rIns="0" bIns="0" rtlCol="0"/>
          <a:lstStyle/>
          <a:p>
            <a:endParaRPr/>
          </a:p>
        </p:txBody>
      </p:sp>
      <p:sp>
        <p:nvSpPr>
          <p:cNvPr id="59" name="object 59"/>
          <p:cNvSpPr/>
          <p:nvPr/>
        </p:nvSpPr>
        <p:spPr>
          <a:xfrm>
            <a:off x="7410327" y="2776178"/>
            <a:ext cx="28575" cy="57150"/>
          </a:xfrm>
          <a:custGeom>
            <a:avLst/>
            <a:gdLst/>
            <a:ahLst/>
            <a:cxnLst/>
            <a:rect l="l" t="t" r="r" b="b"/>
            <a:pathLst>
              <a:path w="28575" h="57150">
                <a:moveTo>
                  <a:pt x="0" y="56937"/>
                </a:moveTo>
                <a:lnTo>
                  <a:pt x="4004" y="45190"/>
                </a:lnTo>
                <a:lnTo>
                  <a:pt x="8821" y="33603"/>
                </a:lnTo>
                <a:lnTo>
                  <a:pt x="14440" y="22196"/>
                </a:lnTo>
                <a:lnTo>
                  <a:pt x="20847" y="10988"/>
                </a:lnTo>
                <a:lnTo>
                  <a:pt x="28030" y="0"/>
                </a:lnTo>
              </a:path>
            </a:pathLst>
          </a:custGeom>
          <a:ln w="9143">
            <a:solidFill>
              <a:srgbClr val="000000"/>
            </a:solidFill>
          </a:ln>
        </p:spPr>
        <p:txBody>
          <a:bodyPr wrap="square" lIns="0" tIns="0" rIns="0" bIns="0" rtlCol="0"/>
          <a:lstStyle/>
          <a:p>
            <a:endParaRPr/>
          </a:p>
        </p:txBody>
      </p:sp>
      <p:sp>
        <p:nvSpPr>
          <p:cNvPr id="60" name="object 60"/>
          <p:cNvSpPr/>
          <p:nvPr/>
        </p:nvSpPr>
        <p:spPr>
          <a:xfrm>
            <a:off x="6758940" y="2852806"/>
            <a:ext cx="100965" cy="54610"/>
          </a:xfrm>
          <a:custGeom>
            <a:avLst/>
            <a:gdLst/>
            <a:ahLst/>
            <a:cxnLst/>
            <a:rect l="l" t="t" r="r" b="b"/>
            <a:pathLst>
              <a:path w="100965" h="54610">
                <a:moveTo>
                  <a:pt x="0" y="0"/>
                </a:moveTo>
                <a:lnTo>
                  <a:pt x="35562" y="16153"/>
                </a:lnTo>
                <a:lnTo>
                  <a:pt x="69225" y="34192"/>
                </a:lnTo>
                <a:lnTo>
                  <a:pt x="90546" y="47251"/>
                </a:lnTo>
                <a:lnTo>
                  <a:pt x="100855" y="54087"/>
                </a:lnTo>
              </a:path>
            </a:pathLst>
          </a:custGeom>
          <a:ln w="9143">
            <a:solidFill>
              <a:srgbClr val="000000"/>
            </a:solidFill>
          </a:ln>
        </p:spPr>
        <p:txBody>
          <a:bodyPr wrap="square" lIns="0" tIns="0" rIns="0" bIns="0" rtlCol="0"/>
          <a:lstStyle/>
          <a:p>
            <a:endParaRPr/>
          </a:p>
        </p:txBody>
      </p:sp>
      <p:sp>
        <p:nvSpPr>
          <p:cNvPr id="61" name="object 61"/>
          <p:cNvSpPr/>
          <p:nvPr/>
        </p:nvSpPr>
        <p:spPr>
          <a:xfrm>
            <a:off x="5953119" y="3245946"/>
            <a:ext cx="15875" cy="48895"/>
          </a:xfrm>
          <a:custGeom>
            <a:avLst/>
            <a:gdLst/>
            <a:ahLst/>
            <a:cxnLst/>
            <a:rect l="l" t="t" r="r" b="b"/>
            <a:pathLst>
              <a:path w="15875" h="48895">
                <a:moveTo>
                  <a:pt x="15870" y="48423"/>
                </a:moveTo>
                <a:lnTo>
                  <a:pt x="11074" y="36433"/>
                </a:lnTo>
                <a:lnTo>
                  <a:pt x="6824" y="24369"/>
                </a:lnTo>
                <a:lnTo>
                  <a:pt x="3131" y="12226"/>
                </a:lnTo>
                <a:lnTo>
                  <a:pt x="0" y="0"/>
                </a:lnTo>
              </a:path>
            </a:pathLst>
          </a:custGeom>
          <a:ln w="9143">
            <a:solidFill>
              <a:srgbClr val="000000"/>
            </a:solidFill>
          </a:ln>
        </p:spPr>
        <p:txBody>
          <a:bodyPr wrap="square" lIns="0" tIns="0" rIns="0" bIns="0" rtlCol="0"/>
          <a:lstStyle/>
          <a:p>
            <a:endParaRPr/>
          </a:p>
        </p:txBody>
      </p:sp>
      <p:sp>
        <p:nvSpPr>
          <p:cNvPr id="62" name="object 62"/>
          <p:cNvSpPr txBox="1"/>
          <p:nvPr/>
        </p:nvSpPr>
        <p:spPr>
          <a:xfrm>
            <a:off x="6194811" y="2977777"/>
            <a:ext cx="2089785" cy="1076960"/>
          </a:xfrm>
          <a:prstGeom prst="rect">
            <a:avLst/>
          </a:prstGeom>
        </p:spPr>
        <p:txBody>
          <a:bodyPr vert="horz" wrap="square" lIns="0" tIns="0" rIns="0" bIns="0" rtlCol="0">
            <a:spAutoFit/>
          </a:bodyPr>
          <a:lstStyle/>
          <a:p>
            <a:pPr marL="12700" marR="5080">
              <a:lnSpc>
                <a:spcPct val="100000"/>
              </a:lnSpc>
            </a:pPr>
            <a:r>
              <a:rPr sz="1800" b="1" dirty="0">
                <a:solidFill>
                  <a:srgbClr val="FFFF00"/>
                </a:solidFill>
                <a:latin typeface="Garamond"/>
                <a:cs typeface="Garamond"/>
              </a:rPr>
              <a:t>Şiddet</a:t>
            </a:r>
            <a:r>
              <a:rPr sz="1800" b="1" spc="15" dirty="0">
                <a:solidFill>
                  <a:srgbClr val="FFFF00"/>
                </a:solidFill>
                <a:latin typeface="Garamond"/>
                <a:cs typeface="Garamond"/>
              </a:rPr>
              <a:t> </a:t>
            </a:r>
            <a:r>
              <a:rPr sz="1800" b="1" dirty="0">
                <a:solidFill>
                  <a:srgbClr val="FFFF00"/>
                </a:solidFill>
                <a:latin typeface="Garamond"/>
                <a:cs typeface="Garamond"/>
              </a:rPr>
              <a:t>diğ</a:t>
            </a:r>
            <a:r>
              <a:rPr sz="1800" b="1" spc="-10" dirty="0">
                <a:solidFill>
                  <a:srgbClr val="FFFF00"/>
                </a:solidFill>
                <a:latin typeface="Garamond"/>
                <a:cs typeface="Garamond"/>
              </a:rPr>
              <a:t>e</a:t>
            </a:r>
            <a:r>
              <a:rPr sz="1800" b="1" dirty="0">
                <a:solidFill>
                  <a:srgbClr val="FFFF00"/>
                </a:solidFill>
                <a:latin typeface="Garamond"/>
                <a:cs typeface="Garamond"/>
              </a:rPr>
              <a:t>r</a:t>
            </a:r>
            <a:r>
              <a:rPr sz="1800" b="1" spc="20" dirty="0">
                <a:solidFill>
                  <a:srgbClr val="FFFF00"/>
                </a:solidFill>
                <a:latin typeface="Garamond"/>
                <a:cs typeface="Garamond"/>
              </a:rPr>
              <a:t> </a:t>
            </a:r>
            <a:r>
              <a:rPr sz="1800" b="1" dirty="0">
                <a:solidFill>
                  <a:srgbClr val="FFFF00"/>
                </a:solidFill>
                <a:latin typeface="Garamond"/>
                <a:cs typeface="Garamond"/>
              </a:rPr>
              <a:t>in</a:t>
            </a:r>
            <a:r>
              <a:rPr sz="1800" b="1" spc="-10" dirty="0">
                <a:solidFill>
                  <a:srgbClr val="FFFF00"/>
                </a:solidFill>
                <a:latin typeface="Garamond"/>
                <a:cs typeface="Garamond"/>
              </a:rPr>
              <a:t>s</a:t>
            </a:r>
            <a:r>
              <a:rPr sz="1800" b="1" dirty="0">
                <a:solidFill>
                  <a:srgbClr val="FFFF00"/>
                </a:solidFill>
                <a:latin typeface="Garamond"/>
                <a:cs typeface="Garamond"/>
              </a:rPr>
              <a:t>anları </a:t>
            </a:r>
            <a:r>
              <a:rPr sz="1800" b="1" spc="-35" dirty="0">
                <a:solidFill>
                  <a:srgbClr val="FFFF00"/>
                </a:solidFill>
                <a:latin typeface="Garamond"/>
                <a:cs typeface="Garamond"/>
              </a:rPr>
              <a:t>k</a:t>
            </a:r>
            <a:r>
              <a:rPr sz="1800" b="1" dirty="0">
                <a:solidFill>
                  <a:srgbClr val="FFFF00"/>
                </a:solidFill>
                <a:latin typeface="Garamond"/>
                <a:cs typeface="Garamond"/>
              </a:rPr>
              <a:t>ont</a:t>
            </a:r>
            <a:r>
              <a:rPr sz="1800" b="1" spc="15" dirty="0">
                <a:solidFill>
                  <a:srgbClr val="FFFF00"/>
                </a:solidFill>
                <a:latin typeface="Garamond"/>
                <a:cs typeface="Garamond"/>
              </a:rPr>
              <a:t>r</a:t>
            </a:r>
            <a:r>
              <a:rPr sz="1800" b="1" dirty="0">
                <a:solidFill>
                  <a:srgbClr val="FFFF00"/>
                </a:solidFill>
                <a:latin typeface="Garamond"/>
                <a:cs typeface="Garamond"/>
              </a:rPr>
              <a:t>ol</a:t>
            </a:r>
            <a:r>
              <a:rPr sz="1800" b="1" spc="10" dirty="0">
                <a:solidFill>
                  <a:srgbClr val="FFFF00"/>
                </a:solidFill>
                <a:latin typeface="Garamond"/>
                <a:cs typeface="Garamond"/>
              </a:rPr>
              <a:t> </a:t>
            </a:r>
            <a:r>
              <a:rPr sz="1800" b="1" dirty="0">
                <a:solidFill>
                  <a:srgbClr val="FFFF00"/>
                </a:solidFill>
                <a:latin typeface="Garamond"/>
                <a:cs typeface="Garamond"/>
              </a:rPr>
              <a:t>etmek</a:t>
            </a:r>
            <a:r>
              <a:rPr sz="1800" b="1" spc="15" dirty="0">
                <a:solidFill>
                  <a:srgbClr val="FFFF00"/>
                </a:solidFill>
                <a:latin typeface="Garamond"/>
                <a:cs typeface="Garamond"/>
              </a:rPr>
              <a:t> </a:t>
            </a:r>
            <a:r>
              <a:rPr sz="1800" b="1" spc="-5" dirty="0">
                <a:solidFill>
                  <a:srgbClr val="FFFF00"/>
                </a:solidFill>
                <a:latin typeface="Garamond"/>
                <a:cs typeface="Garamond"/>
              </a:rPr>
              <a:t>i</a:t>
            </a:r>
            <a:r>
              <a:rPr sz="1800" b="1" spc="-20" dirty="0">
                <a:solidFill>
                  <a:srgbClr val="FFFF00"/>
                </a:solidFill>
                <a:latin typeface="Garamond"/>
                <a:cs typeface="Garamond"/>
              </a:rPr>
              <a:t>ç</a:t>
            </a:r>
            <a:r>
              <a:rPr sz="1800" b="1" dirty="0">
                <a:solidFill>
                  <a:srgbClr val="FFFF00"/>
                </a:solidFill>
                <a:latin typeface="Garamond"/>
                <a:cs typeface="Garamond"/>
              </a:rPr>
              <a:t>in k</a:t>
            </a:r>
            <a:r>
              <a:rPr sz="1800" b="1" spc="5" dirty="0">
                <a:solidFill>
                  <a:srgbClr val="FFFF00"/>
                </a:solidFill>
                <a:latin typeface="Garamond"/>
                <a:cs typeface="Garamond"/>
              </a:rPr>
              <a:t>u</a:t>
            </a:r>
            <a:r>
              <a:rPr sz="1800" b="1" dirty="0">
                <a:solidFill>
                  <a:srgbClr val="FFFF00"/>
                </a:solidFill>
                <a:latin typeface="Garamond"/>
                <a:cs typeface="Garamond"/>
              </a:rPr>
              <a:t>llanılacak</a:t>
            </a:r>
            <a:r>
              <a:rPr sz="1800" b="1" spc="5" dirty="0">
                <a:solidFill>
                  <a:srgbClr val="FFFF00"/>
                </a:solidFill>
                <a:latin typeface="Garamond"/>
                <a:cs typeface="Garamond"/>
              </a:rPr>
              <a:t> </a:t>
            </a:r>
            <a:r>
              <a:rPr sz="1800" b="1" dirty="0">
                <a:solidFill>
                  <a:srgbClr val="FFFF00"/>
                </a:solidFill>
                <a:latin typeface="Garamond"/>
                <a:cs typeface="Garamond"/>
              </a:rPr>
              <a:t>bir </a:t>
            </a:r>
            <a:r>
              <a:rPr sz="1800" b="1" spc="-65" dirty="0">
                <a:solidFill>
                  <a:srgbClr val="FFFF00"/>
                </a:solidFill>
                <a:latin typeface="Garamond"/>
                <a:cs typeface="Garamond"/>
              </a:rPr>
              <a:t>y</a:t>
            </a:r>
            <a:r>
              <a:rPr sz="1800" b="1" dirty="0">
                <a:solidFill>
                  <a:srgbClr val="FFFF00"/>
                </a:solidFill>
                <a:latin typeface="Garamond"/>
                <a:cs typeface="Garamond"/>
              </a:rPr>
              <a:t>oldu</a:t>
            </a:r>
            <a:r>
              <a:rPr sz="1800" b="1" spc="-70" dirty="0">
                <a:solidFill>
                  <a:srgbClr val="FFFF00"/>
                </a:solidFill>
                <a:latin typeface="Garamond"/>
                <a:cs typeface="Garamond"/>
              </a:rPr>
              <a:t>r</a:t>
            </a:r>
            <a:r>
              <a:rPr sz="1800" b="1" dirty="0">
                <a:solidFill>
                  <a:srgbClr val="FFFF00"/>
                </a:solidFill>
                <a:latin typeface="Garamond"/>
                <a:cs typeface="Garamond"/>
              </a:rPr>
              <a:t>.</a:t>
            </a:r>
            <a:endParaRPr sz="1800">
              <a:latin typeface="Garamond"/>
              <a:cs typeface="Garamond"/>
            </a:endParaRPr>
          </a:p>
        </p:txBody>
      </p:sp>
      <p:sp>
        <p:nvSpPr>
          <p:cNvPr id="63" name="object 63"/>
          <p:cNvSpPr/>
          <p:nvPr/>
        </p:nvSpPr>
        <p:spPr>
          <a:xfrm>
            <a:off x="547549" y="3039417"/>
            <a:ext cx="2658110" cy="1402080"/>
          </a:xfrm>
          <a:custGeom>
            <a:avLst/>
            <a:gdLst/>
            <a:ahLst/>
            <a:cxnLst/>
            <a:rect l="l" t="t" r="r" b="b"/>
            <a:pathLst>
              <a:path w="2658110" h="1402079">
                <a:moveTo>
                  <a:pt x="1711565" y="1271015"/>
                </a:moveTo>
                <a:lnTo>
                  <a:pt x="1014800" y="1271015"/>
                </a:lnTo>
                <a:lnTo>
                  <a:pt x="1022994" y="1280159"/>
                </a:lnTo>
                <a:lnTo>
                  <a:pt x="1031569" y="1286255"/>
                </a:lnTo>
                <a:lnTo>
                  <a:pt x="1040515" y="1295399"/>
                </a:lnTo>
                <a:lnTo>
                  <a:pt x="1049821" y="1304543"/>
                </a:lnTo>
                <a:lnTo>
                  <a:pt x="1059477" y="1310639"/>
                </a:lnTo>
                <a:lnTo>
                  <a:pt x="1069473" y="1316735"/>
                </a:lnTo>
                <a:lnTo>
                  <a:pt x="1079799" y="1325879"/>
                </a:lnTo>
                <a:lnTo>
                  <a:pt x="1124201" y="1350263"/>
                </a:lnTo>
                <a:lnTo>
                  <a:pt x="1160472" y="1365503"/>
                </a:lnTo>
                <a:lnTo>
                  <a:pt x="1173075" y="1371599"/>
                </a:lnTo>
                <a:lnTo>
                  <a:pt x="1185916" y="1374647"/>
                </a:lnTo>
                <a:lnTo>
                  <a:pt x="1198986" y="1380743"/>
                </a:lnTo>
                <a:lnTo>
                  <a:pt x="1239471" y="1389887"/>
                </a:lnTo>
                <a:lnTo>
                  <a:pt x="1305428" y="1402079"/>
                </a:lnTo>
                <a:lnTo>
                  <a:pt x="1403546" y="1402079"/>
                </a:lnTo>
                <a:lnTo>
                  <a:pt x="1497676" y="1386839"/>
                </a:lnTo>
                <a:lnTo>
                  <a:pt x="1556545" y="1368551"/>
                </a:lnTo>
                <a:lnTo>
                  <a:pt x="1611138" y="1344167"/>
                </a:lnTo>
                <a:lnTo>
                  <a:pt x="1660452" y="1313687"/>
                </a:lnTo>
                <a:lnTo>
                  <a:pt x="1703487" y="1280159"/>
                </a:lnTo>
                <a:lnTo>
                  <a:pt x="1711565" y="1271015"/>
                </a:lnTo>
                <a:close/>
              </a:path>
              <a:path w="2658110" h="1402079">
                <a:moveTo>
                  <a:pt x="707349" y="124967"/>
                </a:moveTo>
                <a:lnTo>
                  <a:pt x="597211" y="124967"/>
                </a:lnTo>
                <a:lnTo>
                  <a:pt x="500076" y="143255"/>
                </a:lnTo>
                <a:lnTo>
                  <a:pt x="441638" y="164591"/>
                </a:lnTo>
                <a:lnTo>
                  <a:pt x="389107" y="192023"/>
                </a:lnTo>
                <a:lnTo>
                  <a:pt x="343215" y="222503"/>
                </a:lnTo>
                <a:lnTo>
                  <a:pt x="304692" y="259079"/>
                </a:lnTo>
                <a:lnTo>
                  <a:pt x="288423" y="280415"/>
                </a:lnTo>
                <a:lnTo>
                  <a:pt x="274271" y="298703"/>
                </a:lnTo>
                <a:lnTo>
                  <a:pt x="252681" y="344423"/>
                </a:lnTo>
                <a:lnTo>
                  <a:pt x="240654" y="390143"/>
                </a:lnTo>
                <a:lnTo>
                  <a:pt x="238455" y="414527"/>
                </a:lnTo>
                <a:lnTo>
                  <a:pt x="238921" y="435863"/>
                </a:lnTo>
                <a:lnTo>
                  <a:pt x="242144" y="460247"/>
                </a:lnTo>
                <a:lnTo>
                  <a:pt x="230965" y="466343"/>
                </a:lnTo>
                <a:lnTo>
                  <a:pt x="216784" y="469391"/>
                </a:lnTo>
                <a:lnTo>
                  <a:pt x="202823" y="469391"/>
                </a:lnTo>
                <a:lnTo>
                  <a:pt x="175661" y="475487"/>
                </a:lnTo>
                <a:lnTo>
                  <a:pt x="162511" y="481583"/>
                </a:lnTo>
                <a:lnTo>
                  <a:pt x="149681" y="484631"/>
                </a:lnTo>
                <a:lnTo>
                  <a:pt x="137198" y="490727"/>
                </a:lnTo>
                <a:lnTo>
                  <a:pt x="102081" y="505967"/>
                </a:lnTo>
                <a:lnTo>
                  <a:pt x="80868" y="521207"/>
                </a:lnTo>
                <a:lnTo>
                  <a:pt x="70997" y="527303"/>
                </a:lnTo>
                <a:lnTo>
                  <a:pt x="61650" y="536447"/>
                </a:lnTo>
                <a:lnTo>
                  <a:pt x="52853" y="542543"/>
                </a:lnTo>
                <a:lnTo>
                  <a:pt x="44632" y="551687"/>
                </a:lnTo>
                <a:lnTo>
                  <a:pt x="37010" y="560831"/>
                </a:lnTo>
                <a:lnTo>
                  <a:pt x="26711" y="576071"/>
                </a:lnTo>
                <a:lnTo>
                  <a:pt x="18138" y="588263"/>
                </a:lnTo>
                <a:lnTo>
                  <a:pt x="2440" y="633983"/>
                </a:lnTo>
                <a:lnTo>
                  <a:pt x="0" y="664463"/>
                </a:lnTo>
                <a:lnTo>
                  <a:pt x="1089" y="679703"/>
                </a:lnTo>
                <a:lnTo>
                  <a:pt x="13199" y="722375"/>
                </a:lnTo>
                <a:lnTo>
                  <a:pt x="28314" y="749807"/>
                </a:lnTo>
                <a:lnTo>
                  <a:pt x="37886" y="765047"/>
                </a:lnTo>
                <a:lnTo>
                  <a:pt x="74264" y="801623"/>
                </a:lnTo>
                <a:lnTo>
                  <a:pt x="104573" y="822959"/>
                </a:lnTo>
                <a:lnTo>
                  <a:pt x="121447" y="835151"/>
                </a:lnTo>
                <a:lnTo>
                  <a:pt x="111192" y="844295"/>
                </a:lnTo>
                <a:lnTo>
                  <a:pt x="101829" y="853439"/>
                </a:lnTo>
                <a:lnTo>
                  <a:pt x="93371" y="862583"/>
                </a:lnTo>
                <a:lnTo>
                  <a:pt x="85835" y="874775"/>
                </a:lnTo>
                <a:lnTo>
                  <a:pt x="79235" y="883919"/>
                </a:lnTo>
                <a:lnTo>
                  <a:pt x="65208" y="920495"/>
                </a:lnTo>
                <a:lnTo>
                  <a:pt x="60157" y="954023"/>
                </a:lnTo>
                <a:lnTo>
                  <a:pt x="60539" y="966215"/>
                </a:lnTo>
                <a:lnTo>
                  <a:pt x="70521" y="1008887"/>
                </a:lnTo>
                <a:lnTo>
                  <a:pt x="95025" y="1051559"/>
                </a:lnTo>
                <a:lnTo>
                  <a:pt x="131724" y="1088135"/>
                </a:lnTo>
                <a:lnTo>
                  <a:pt x="178552" y="1115567"/>
                </a:lnTo>
                <a:lnTo>
                  <a:pt x="214377" y="1130807"/>
                </a:lnTo>
                <a:lnTo>
                  <a:pt x="253174" y="1139951"/>
                </a:lnTo>
                <a:lnTo>
                  <a:pt x="273495" y="1146047"/>
                </a:lnTo>
                <a:lnTo>
                  <a:pt x="359147" y="1146047"/>
                </a:lnTo>
                <a:lnTo>
                  <a:pt x="360790" y="1149095"/>
                </a:lnTo>
                <a:lnTo>
                  <a:pt x="362458" y="1152143"/>
                </a:lnTo>
                <a:lnTo>
                  <a:pt x="364158" y="1152143"/>
                </a:lnTo>
                <a:lnTo>
                  <a:pt x="385540" y="1176527"/>
                </a:lnTo>
                <a:lnTo>
                  <a:pt x="409101" y="1197863"/>
                </a:lnTo>
                <a:lnTo>
                  <a:pt x="462087" y="1237487"/>
                </a:lnTo>
                <a:lnTo>
                  <a:pt x="521779" y="1267967"/>
                </a:lnTo>
                <a:lnTo>
                  <a:pt x="586836" y="1292351"/>
                </a:lnTo>
                <a:lnTo>
                  <a:pt x="655917" y="1310639"/>
                </a:lnTo>
                <a:lnTo>
                  <a:pt x="764155" y="1319783"/>
                </a:lnTo>
                <a:lnTo>
                  <a:pt x="800795" y="1319783"/>
                </a:lnTo>
                <a:lnTo>
                  <a:pt x="837436" y="1316735"/>
                </a:lnTo>
                <a:lnTo>
                  <a:pt x="910053" y="1304543"/>
                </a:lnTo>
                <a:lnTo>
                  <a:pt x="945693" y="1295399"/>
                </a:lnTo>
                <a:lnTo>
                  <a:pt x="1014800" y="1271015"/>
                </a:lnTo>
                <a:lnTo>
                  <a:pt x="1711565" y="1271015"/>
                </a:lnTo>
                <a:lnTo>
                  <a:pt x="1722336" y="1258823"/>
                </a:lnTo>
                <a:lnTo>
                  <a:pt x="1739240" y="1240535"/>
                </a:lnTo>
                <a:lnTo>
                  <a:pt x="1754073" y="1219199"/>
                </a:lnTo>
                <a:lnTo>
                  <a:pt x="1766709" y="1194815"/>
                </a:lnTo>
                <a:lnTo>
                  <a:pt x="2121369" y="1194815"/>
                </a:lnTo>
                <a:lnTo>
                  <a:pt x="2129365" y="1191767"/>
                </a:lnTo>
                <a:lnTo>
                  <a:pt x="2152170" y="1182623"/>
                </a:lnTo>
                <a:lnTo>
                  <a:pt x="2173701" y="1170431"/>
                </a:lnTo>
                <a:lnTo>
                  <a:pt x="2193865" y="1155191"/>
                </a:lnTo>
                <a:lnTo>
                  <a:pt x="2212569" y="1142999"/>
                </a:lnTo>
                <a:lnTo>
                  <a:pt x="2229721" y="1127759"/>
                </a:lnTo>
                <a:lnTo>
                  <a:pt x="2245230" y="1109471"/>
                </a:lnTo>
                <a:lnTo>
                  <a:pt x="2259002" y="1094231"/>
                </a:lnTo>
                <a:lnTo>
                  <a:pt x="2280970" y="1057655"/>
                </a:lnTo>
                <a:lnTo>
                  <a:pt x="2294887" y="1018031"/>
                </a:lnTo>
                <a:lnTo>
                  <a:pt x="2300016" y="975359"/>
                </a:lnTo>
                <a:lnTo>
                  <a:pt x="2313248" y="975359"/>
                </a:lnTo>
                <a:lnTo>
                  <a:pt x="2339401" y="969263"/>
                </a:lnTo>
                <a:lnTo>
                  <a:pt x="2352303" y="969263"/>
                </a:lnTo>
                <a:lnTo>
                  <a:pt x="2402533" y="957071"/>
                </a:lnTo>
                <a:lnTo>
                  <a:pt x="2414700" y="950975"/>
                </a:lnTo>
                <a:lnTo>
                  <a:pt x="2438504" y="944879"/>
                </a:lnTo>
                <a:lnTo>
                  <a:pt x="2461537" y="932687"/>
                </a:lnTo>
                <a:lnTo>
                  <a:pt x="2520707" y="902207"/>
                </a:lnTo>
                <a:lnTo>
                  <a:pt x="2566429" y="865631"/>
                </a:lnTo>
                <a:lnTo>
                  <a:pt x="2603078" y="826007"/>
                </a:lnTo>
                <a:lnTo>
                  <a:pt x="2617960" y="807719"/>
                </a:lnTo>
                <a:lnTo>
                  <a:pt x="2640755" y="761999"/>
                </a:lnTo>
                <a:lnTo>
                  <a:pt x="2654151" y="716279"/>
                </a:lnTo>
                <a:lnTo>
                  <a:pt x="2658016" y="670559"/>
                </a:lnTo>
                <a:lnTo>
                  <a:pt x="2656334" y="646175"/>
                </a:lnTo>
                <a:lnTo>
                  <a:pt x="2645659" y="600455"/>
                </a:lnTo>
                <a:lnTo>
                  <a:pt x="2625126" y="554735"/>
                </a:lnTo>
                <a:lnTo>
                  <a:pt x="2594605" y="509015"/>
                </a:lnTo>
                <a:lnTo>
                  <a:pt x="2575558" y="487679"/>
                </a:lnTo>
                <a:lnTo>
                  <a:pt x="2581182" y="478535"/>
                </a:lnTo>
                <a:lnTo>
                  <a:pt x="2586037" y="466343"/>
                </a:lnTo>
                <a:lnTo>
                  <a:pt x="2592046" y="448055"/>
                </a:lnTo>
                <a:lnTo>
                  <a:pt x="2595855" y="429767"/>
                </a:lnTo>
                <a:lnTo>
                  <a:pt x="2597521" y="408431"/>
                </a:lnTo>
                <a:lnTo>
                  <a:pt x="2597102" y="390143"/>
                </a:lnTo>
                <a:lnTo>
                  <a:pt x="2583914" y="335279"/>
                </a:lnTo>
                <a:lnTo>
                  <a:pt x="2565754" y="301751"/>
                </a:lnTo>
                <a:lnTo>
                  <a:pt x="2540639" y="271271"/>
                </a:lnTo>
                <a:lnTo>
                  <a:pt x="2509029" y="240791"/>
                </a:lnTo>
                <a:lnTo>
                  <a:pt x="2471385" y="216407"/>
                </a:lnTo>
                <a:lnTo>
                  <a:pt x="2428168" y="192023"/>
                </a:lnTo>
                <a:lnTo>
                  <a:pt x="2379840" y="176783"/>
                </a:lnTo>
                <a:lnTo>
                  <a:pt x="2353903" y="167639"/>
                </a:lnTo>
                <a:lnTo>
                  <a:pt x="2352596" y="164591"/>
                </a:lnTo>
                <a:lnTo>
                  <a:pt x="862781" y="164591"/>
                </a:lnTo>
                <a:lnTo>
                  <a:pt x="850663" y="158495"/>
                </a:lnTo>
                <a:lnTo>
                  <a:pt x="838357" y="155447"/>
                </a:lnTo>
                <a:lnTo>
                  <a:pt x="825873" y="149351"/>
                </a:lnTo>
                <a:lnTo>
                  <a:pt x="734439" y="128015"/>
                </a:lnTo>
                <a:lnTo>
                  <a:pt x="720933" y="128015"/>
                </a:lnTo>
                <a:lnTo>
                  <a:pt x="707349" y="124967"/>
                </a:lnTo>
                <a:close/>
              </a:path>
              <a:path w="2658110" h="1402079">
                <a:moveTo>
                  <a:pt x="2121369" y="1194815"/>
                </a:moveTo>
                <a:lnTo>
                  <a:pt x="1766709" y="1194815"/>
                </a:lnTo>
                <a:lnTo>
                  <a:pt x="1778215" y="1200911"/>
                </a:lnTo>
                <a:lnTo>
                  <a:pt x="1801829" y="1207007"/>
                </a:lnTo>
                <a:lnTo>
                  <a:pt x="1813911" y="1213103"/>
                </a:lnTo>
                <a:lnTo>
                  <a:pt x="1838563" y="1219199"/>
                </a:lnTo>
                <a:lnTo>
                  <a:pt x="1851106" y="1219199"/>
                </a:lnTo>
                <a:lnTo>
                  <a:pt x="1876564" y="1225295"/>
                </a:lnTo>
                <a:lnTo>
                  <a:pt x="1889453" y="1225295"/>
                </a:lnTo>
                <a:lnTo>
                  <a:pt x="1902431" y="1228343"/>
                </a:lnTo>
                <a:lnTo>
                  <a:pt x="1970921" y="1228343"/>
                </a:lnTo>
                <a:lnTo>
                  <a:pt x="2027237" y="1222247"/>
                </a:lnTo>
                <a:lnTo>
                  <a:pt x="2080297" y="1210055"/>
                </a:lnTo>
                <a:lnTo>
                  <a:pt x="2105376" y="1200911"/>
                </a:lnTo>
                <a:lnTo>
                  <a:pt x="2121369" y="1194815"/>
                </a:lnTo>
                <a:close/>
              </a:path>
              <a:path w="2658110" h="1402079">
                <a:moveTo>
                  <a:pt x="359147" y="1146047"/>
                </a:moveTo>
                <a:lnTo>
                  <a:pt x="294329" y="1146047"/>
                </a:lnTo>
                <a:lnTo>
                  <a:pt x="315601" y="1149095"/>
                </a:lnTo>
                <a:lnTo>
                  <a:pt x="337232" y="1149095"/>
                </a:lnTo>
                <a:lnTo>
                  <a:pt x="359147" y="1146047"/>
                </a:lnTo>
                <a:close/>
              </a:path>
              <a:path w="2658110" h="1402079">
                <a:moveTo>
                  <a:pt x="1181077" y="39623"/>
                </a:moveTo>
                <a:lnTo>
                  <a:pt x="1105249" y="39623"/>
                </a:lnTo>
                <a:lnTo>
                  <a:pt x="1080488" y="45719"/>
                </a:lnTo>
                <a:lnTo>
                  <a:pt x="1056175" y="48767"/>
                </a:lnTo>
                <a:lnTo>
                  <a:pt x="1009350" y="60959"/>
                </a:lnTo>
                <a:lnTo>
                  <a:pt x="965685" y="79247"/>
                </a:lnTo>
                <a:lnTo>
                  <a:pt x="926093" y="103631"/>
                </a:lnTo>
                <a:lnTo>
                  <a:pt x="891488" y="131063"/>
                </a:lnTo>
                <a:lnTo>
                  <a:pt x="862781" y="164591"/>
                </a:lnTo>
                <a:lnTo>
                  <a:pt x="2352596" y="164591"/>
                </a:lnTo>
                <a:lnTo>
                  <a:pt x="2349982" y="158495"/>
                </a:lnTo>
                <a:lnTo>
                  <a:pt x="2345222" y="146303"/>
                </a:lnTo>
                <a:lnTo>
                  <a:pt x="2339641" y="134111"/>
                </a:lnTo>
                <a:lnTo>
                  <a:pt x="2333256" y="124967"/>
                </a:lnTo>
                <a:lnTo>
                  <a:pt x="2326084" y="112775"/>
                </a:lnTo>
                <a:lnTo>
                  <a:pt x="2318144" y="103631"/>
                </a:lnTo>
                <a:lnTo>
                  <a:pt x="2315247" y="100583"/>
                </a:lnTo>
                <a:lnTo>
                  <a:pt x="1373943" y="100583"/>
                </a:lnTo>
                <a:lnTo>
                  <a:pt x="1363455" y="94487"/>
                </a:lnTo>
                <a:lnTo>
                  <a:pt x="1329853" y="76199"/>
                </a:lnTo>
                <a:lnTo>
                  <a:pt x="1305765" y="67055"/>
                </a:lnTo>
                <a:lnTo>
                  <a:pt x="1281529" y="57911"/>
                </a:lnTo>
                <a:lnTo>
                  <a:pt x="1231776" y="45719"/>
                </a:lnTo>
                <a:lnTo>
                  <a:pt x="1181077" y="39623"/>
                </a:lnTo>
                <a:close/>
              </a:path>
              <a:path w="2658110" h="1402079">
                <a:moveTo>
                  <a:pt x="666241" y="121919"/>
                </a:moveTo>
                <a:lnTo>
                  <a:pt x="638651" y="121919"/>
                </a:lnTo>
                <a:lnTo>
                  <a:pt x="624834" y="124967"/>
                </a:lnTo>
                <a:lnTo>
                  <a:pt x="679992" y="124967"/>
                </a:lnTo>
                <a:lnTo>
                  <a:pt x="666241" y="121919"/>
                </a:lnTo>
                <a:close/>
              </a:path>
              <a:path w="2658110" h="1402079">
                <a:moveTo>
                  <a:pt x="1659389" y="0"/>
                </a:moveTo>
                <a:lnTo>
                  <a:pt x="1596745" y="0"/>
                </a:lnTo>
                <a:lnTo>
                  <a:pt x="1535709" y="9143"/>
                </a:lnTo>
                <a:lnTo>
                  <a:pt x="1516126" y="15239"/>
                </a:lnTo>
                <a:lnTo>
                  <a:pt x="1497068" y="18287"/>
                </a:lnTo>
                <a:lnTo>
                  <a:pt x="1478623" y="27431"/>
                </a:lnTo>
                <a:lnTo>
                  <a:pt x="1460877" y="33527"/>
                </a:lnTo>
                <a:lnTo>
                  <a:pt x="1443917" y="42671"/>
                </a:lnTo>
                <a:lnTo>
                  <a:pt x="1427830" y="54863"/>
                </a:lnTo>
                <a:lnTo>
                  <a:pt x="1412702" y="64007"/>
                </a:lnTo>
                <a:lnTo>
                  <a:pt x="1398620" y="76199"/>
                </a:lnTo>
                <a:lnTo>
                  <a:pt x="1385672" y="88391"/>
                </a:lnTo>
                <a:lnTo>
                  <a:pt x="1373943" y="100583"/>
                </a:lnTo>
                <a:lnTo>
                  <a:pt x="2315247" y="100583"/>
                </a:lnTo>
                <a:lnTo>
                  <a:pt x="2309452" y="94487"/>
                </a:lnTo>
                <a:lnTo>
                  <a:pt x="2300026" y="85343"/>
                </a:lnTo>
                <a:lnTo>
                  <a:pt x="2289884" y="76199"/>
                </a:lnTo>
                <a:lnTo>
                  <a:pt x="2282657" y="70103"/>
                </a:lnTo>
                <a:lnTo>
                  <a:pt x="1829839" y="70103"/>
                </a:lnTo>
                <a:lnTo>
                  <a:pt x="1820522" y="64007"/>
                </a:lnTo>
                <a:lnTo>
                  <a:pt x="1778048" y="36575"/>
                </a:lnTo>
                <a:lnTo>
                  <a:pt x="1741367" y="18287"/>
                </a:lnTo>
                <a:lnTo>
                  <a:pt x="1700888" y="9143"/>
                </a:lnTo>
                <a:lnTo>
                  <a:pt x="1680223" y="3047"/>
                </a:lnTo>
                <a:lnTo>
                  <a:pt x="1659389" y="0"/>
                </a:lnTo>
                <a:close/>
              </a:path>
              <a:path w="2658110" h="1402079">
                <a:moveTo>
                  <a:pt x="2083429" y="0"/>
                </a:moveTo>
                <a:lnTo>
                  <a:pt x="2037320" y="0"/>
                </a:lnTo>
                <a:lnTo>
                  <a:pt x="1969208" y="9143"/>
                </a:lnTo>
                <a:lnTo>
                  <a:pt x="1947203" y="15239"/>
                </a:lnTo>
                <a:lnTo>
                  <a:pt x="1904869" y="27431"/>
                </a:lnTo>
                <a:lnTo>
                  <a:pt x="1884750" y="36575"/>
                </a:lnTo>
                <a:lnTo>
                  <a:pt x="1865469" y="48767"/>
                </a:lnTo>
                <a:lnTo>
                  <a:pt x="1847130" y="57911"/>
                </a:lnTo>
                <a:lnTo>
                  <a:pt x="1829839" y="70103"/>
                </a:lnTo>
                <a:lnTo>
                  <a:pt x="2282657" y="70103"/>
                </a:lnTo>
                <a:lnTo>
                  <a:pt x="2279043" y="67055"/>
                </a:lnTo>
                <a:lnTo>
                  <a:pt x="2267521" y="57911"/>
                </a:lnTo>
                <a:lnTo>
                  <a:pt x="2255336" y="51815"/>
                </a:lnTo>
                <a:lnTo>
                  <a:pt x="2236043" y="39623"/>
                </a:lnTo>
                <a:lnTo>
                  <a:pt x="2215913" y="30479"/>
                </a:lnTo>
                <a:lnTo>
                  <a:pt x="2195052" y="21335"/>
                </a:lnTo>
                <a:lnTo>
                  <a:pt x="2151552" y="9143"/>
                </a:lnTo>
                <a:lnTo>
                  <a:pt x="2083429" y="0"/>
                </a:lnTo>
                <a:close/>
              </a:path>
            </a:pathLst>
          </a:custGeom>
          <a:solidFill>
            <a:srgbClr val="FF6500"/>
          </a:solidFill>
        </p:spPr>
        <p:txBody>
          <a:bodyPr wrap="square" lIns="0" tIns="0" rIns="0" bIns="0" rtlCol="0"/>
          <a:lstStyle/>
          <a:p>
            <a:endParaRPr/>
          </a:p>
        </p:txBody>
      </p:sp>
      <p:sp>
        <p:nvSpPr>
          <p:cNvPr id="64" name="object 64"/>
          <p:cNvSpPr/>
          <p:nvPr/>
        </p:nvSpPr>
        <p:spPr>
          <a:xfrm>
            <a:off x="2347823" y="4704303"/>
            <a:ext cx="77470" cy="76200"/>
          </a:xfrm>
          <a:custGeom>
            <a:avLst/>
            <a:gdLst/>
            <a:ahLst/>
            <a:cxnLst/>
            <a:rect l="l" t="t" r="r" b="b"/>
            <a:pathLst>
              <a:path w="77469" h="76200">
                <a:moveTo>
                  <a:pt x="26633" y="0"/>
                </a:moveTo>
                <a:lnTo>
                  <a:pt x="15638" y="5882"/>
                </a:lnTo>
                <a:lnTo>
                  <a:pt x="7039" y="15670"/>
                </a:lnTo>
                <a:lnTo>
                  <a:pt x="1579" y="29116"/>
                </a:lnTo>
                <a:lnTo>
                  <a:pt x="0" y="45972"/>
                </a:lnTo>
                <a:lnTo>
                  <a:pt x="5226" y="58011"/>
                </a:lnTo>
                <a:lnTo>
                  <a:pt x="14478" y="67555"/>
                </a:lnTo>
                <a:lnTo>
                  <a:pt x="27246" y="73793"/>
                </a:lnTo>
                <a:lnTo>
                  <a:pt x="43015" y="75916"/>
                </a:lnTo>
                <a:lnTo>
                  <a:pt x="56425" y="71635"/>
                </a:lnTo>
                <a:lnTo>
                  <a:pt x="67204" y="63116"/>
                </a:lnTo>
                <a:lnTo>
                  <a:pt x="74383" y="51328"/>
                </a:lnTo>
                <a:lnTo>
                  <a:pt x="76991" y="37241"/>
                </a:lnTo>
                <a:lnTo>
                  <a:pt x="76971" y="35976"/>
                </a:lnTo>
                <a:lnTo>
                  <a:pt x="44207" y="1077"/>
                </a:lnTo>
                <a:lnTo>
                  <a:pt x="26633" y="0"/>
                </a:lnTo>
                <a:close/>
              </a:path>
            </a:pathLst>
          </a:custGeom>
          <a:solidFill>
            <a:srgbClr val="FF6500"/>
          </a:solidFill>
        </p:spPr>
        <p:txBody>
          <a:bodyPr wrap="square" lIns="0" tIns="0" rIns="0" bIns="0" rtlCol="0"/>
          <a:lstStyle/>
          <a:p>
            <a:endParaRPr/>
          </a:p>
        </p:txBody>
      </p:sp>
      <p:sp>
        <p:nvSpPr>
          <p:cNvPr id="65" name="object 65"/>
          <p:cNvSpPr/>
          <p:nvPr/>
        </p:nvSpPr>
        <p:spPr>
          <a:xfrm>
            <a:off x="2264253" y="4578162"/>
            <a:ext cx="156210" cy="154305"/>
          </a:xfrm>
          <a:custGeom>
            <a:avLst/>
            <a:gdLst/>
            <a:ahLst/>
            <a:cxnLst/>
            <a:rect l="l" t="t" r="r" b="b"/>
            <a:pathLst>
              <a:path w="156210" h="154304">
                <a:moveTo>
                  <a:pt x="64916" y="0"/>
                </a:moveTo>
                <a:lnTo>
                  <a:pt x="28142" y="17194"/>
                </a:lnTo>
                <a:lnTo>
                  <a:pt x="4917" y="51318"/>
                </a:lnTo>
                <a:lnTo>
                  <a:pt x="0" y="80901"/>
                </a:lnTo>
                <a:lnTo>
                  <a:pt x="1873" y="94285"/>
                </a:lnTo>
                <a:lnTo>
                  <a:pt x="20589" y="128635"/>
                </a:lnTo>
                <a:lnTo>
                  <a:pt x="56303" y="149974"/>
                </a:lnTo>
                <a:lnTo>
                  <a:pt x="87877" y="154234"/>
                </a:lnTo>
                <a:lnTo>
                  <a:pt x="101805" y="151129"/>
                </a:lnTo>
                <a:lnTo>
                  <a:pt x="136244" y="128599"/>
                </a:lnTo>
                <a:lnTo>
                  <a:pt x="154509" y="91406"/>
                </a:lnTo>
                <a:lnTo>
                  <a:pt x="155858" y="76895"/>
                </a:lnTo>
                <a:lnTo>
                  <a:pt x="155583" y="70319"/>
                </a:lnTo>
                <a:lnTo>
                  <a:pt x="142386" y="34094"/>
                </a:lnTo>
                <a:lnTo>
                  <a:pt x="111290" y="8893"/>
                </a:lnTo>
                <a:lnTo>
                  <a:pt x="64916" y="0"/>
                </a:lnTo>
                <a:close/>
              </a:path>
            </a:pathLst>
          </a:custGeom>
          <a:solidFill>
            <a:srgbClr val="FF6500"/>
          </a:solidFill>
        </p:spPr>
        <p:txBody>
          <a:bodyPr wrap="square" lIns="0" tIns="0" rIns="0" bIns="0" rtlCol="0"/>
          <a:lstStyle/>
          <a:p>
            <a:endParaRPr/>
          </a:p>
        </p:txBody>
      </p:sp>
      <p:sp>
        <p:nvSpPr>
          <p:cNvPr id="66" name="object 66"/>
          <p:cNvSpPr/>
          <p:nvPr/>
        </p:nvSpPr>
        <p:spPr>
          <a:xfrm>
            <a:off x="2146306" y="4382015"/>
            <a:ext cx="234315" cy="234315"/>
          </a:xfrm>
          <a:custGeom>
            <a:avLst/>
            <a:gdLst/>
            <a:ahLst/>
            <a:cxnLst/>
            <a:rect l="l" t="t" r="r" b="b"/>
            <a:pathLst>
              <a:path w="234314" h="234314">
                <a:moveTo>
                  <a:pt x="116034" y="0"/>
                </a:moveTo>
                <a:lnTo>
                  <a:pt x="74039" y="8134"/>
                </a:lnTo>
                <a:lnTo>
                  <a:pt x="38915" y="29920"/>
                </a:lnTo>
                <a:lnTo>
                  <a:pt x="13567" y="62473"/>
                </a:lnTo>
                <a:lnTo>
                  <a:pt x="901" y="102908"/>
                </a:lnTo>
                <a:lnTo>
                  <a:pt x="0" y="117640"/>
                </a:lnTo>
                <a:lnTo>
                  <a:pt x="985" y="132247"/>
                </a:lnTo>
                <a:lnTo>
                  <a:pt x="13910" y="172353"/>
                </a:lnTo>
                <a:lnTo>
                  <a:pt x="39536" y="204616"/>
                </a:lnTo>
                <a:lnTo>
                  <a:pt x="74975" y="226114"/>
                </a:lnTo>
                <a:lnTo>
                  <a:pt x="117335" y="233929"/>
                </a:lnTo>
                <a:lnTo>
                  <a:pt x="131949" y="232977"/>
                </a:lnTo>
                <a:lnTo>
                  <a:pt x="172122" y="220120"/>
                </a:lnTo>
                <a:lnTo>
                  <a:pt x="204486" y="194543"/>
                </a:lnTo>
                <a:lnTo>
                  <a:pt x="226076" y="159179"/>
                </a:lnTo>
                <a:lnTo>
                  <a:pt x="233932" y="116963"/>
                </a:lnTo>
                <a:lnTo>
                  <a:pt x="233926" y="115824"/>
                </a:lnTo>
                <a:lnTo>
                  <a:pt x="225733" y="73949"/>
                </a:lnTo>
                <a:lnTo>
                  <a:pt x="203907" y="38887"/>
                </a:lnTo>
                <a:lnTo>
                  <a:pt x="171310" y="13563"/>
                </a:lnTo>
                <a:lnTo>
                  <a:pt x="130801" y="901"/>
                </a:lnTo>
                <a:lnTo>
                  <a:pt x="116034" y="0"/>
                </a:lnTo>
                <a:close/>
              </a:path>
            </a:pathLst>
          </a:custGeom>
          <a:solidFill>
            <a:srgbClr val="FF6500"/>
          </a:solidFill>
        </p:spPr>
        <p:txBody>
          <a:bodyPr wrap="square" lIns="0" tIns="0" rIns="0" bIns="0" rtlCol="0"/>
          <a:lstStyle/>
          <a:p>
            <a:endParaRPr/>
          </a:p>
        </p:txBody>
      </p:sp>
      <p:sp>
        <p:nvSpPr>
          <p:cNvPr id="67" name="object 67"/>
          <p:cNvSpPr/>
          <p:nvPr/>
        </p:nvSpPr>
        <p:spPr>
          <a:xfrm>
            <a:off x="547549" y="3037162"/>
            <a:ext cx="2658110" cy="1404620"/>
          </a:xfrm>
          <a:custGeom>
            <a:avLst/>
            <a:gdLst/>
            <a:ahLst/>
            <a:cxnLst/>
            <a:rect l="l" t="t" r="r" b="b"/>
            <a:pathLst>
              <a:path w="2658110" h="1404620">
                <a:moveTo>
                  <a:pt x="242144" y="462459"/>
                </a:moveTo>
                <a:lnTo>
                  <a:pt x="238921" y="438069"/>
                </a:lnTo>
                <a:lnTo>
                  <a:pt x="238455" y="413958"/>
                </a:lnTo>
                <a:lnTo>
                  <a:pt x="240654" y="390213"/>
                </a:lnTo>
                <a:lnTo>
                  <a:pt x="252681" y="344167"/>
                </a:lnTo>
                <a:lnTo>
                  <a:pt x="274271" y="300624"/>
                </a:lnTo>
                <a:lnTo>
                  <a:pt x="304692" y="260276"/>
                </a:lnTo>
                <a:lnTo>
                  <a:pt x="343215" y="223816"/>
                </a:lnTo>
                <a:lnTo>
                  <a:pt x="389107" y="191936"/>
                </a:lnTo>
                <a:lnTo>
                  <a:pt x="441638" y="165328"/>
                </a:lnTo>
                <a:lnTo>
                  <a:pt x="500076" y="144684"/>
                </a:lnTo>
                <a:lnTo>
                  <a:pt x="563691" y="130697"/>
                </a:lnTo>
                <a:lnTo>
                  <a:pt x="611017" y="125232"/>
                </a:lnTo>
                <a:lnTo>
                  <a:pt x="652457" y="123683"/>
                </a:lnTo>
                <a:lnTo>
                  <a:pt x="666241" y="123830"/>
                </a:lnTo>
                <a:lnTo>
                  <a:pt x="707349" y="126238"/>
                </a:lnTo>
                <a:lnTo>
                  <a:pt x="747856" y="131566"/>
                </a:lnTo>
                <a:lnTo>
                  <a:pt x="787464" y="139771"/>
                </a:lnTo>
                <a:lnTo>
                  <a:pt x="825873" y="150809"/>
                </a:lnTo>
                <a:lnTo>
                  <a:pt x="862781" y="164639"/>
                </a:lnTo>
                <a:lnTo>
                  <a:pt x="876340" y="147901"/>
                </a:lnTo>
                <a:lnTo>
                  <a:pt x="908110" y="117736"/>
                </a:lnTo>
                <a:lnTo>
                  <a:pt x="945323" y="92156"/>
                </a:lnTo>
                <a:lnTo>
                  <a:pt x="987065" y="71362"/>
                </a:lnTo>
                <a:lnTo>
                  <a:pt x="1032425" y="55557"/>
                </a:lnTo>
                <a:lnTo>
                  <a:pt x="1080488" y="44942"/>
                </a:lnTo>
                <a:lnTo>
                  <a:pt x="1130343" y="39721"/>
                </a:lnTo>
                <a:lnTo>
                  <a:pt x="1155657" y="39195"/>
                </a:lnTo>
                <a:lnTo>
                  <a:pt x="1181077" y="40093"/>
                </a:lnTo>
                <a:lnTo>
                  <a:pt x="1231776" y="46263"/>
                </a:lnTo>
                <a:lnTo>
                  <a:pt x="1281529" y="58432"/>
                </a:lnTo>
                <a:lnTo>
                  <a:pt x="1317971" y="71740"/>
                </a:lnTo>
                <a:lnTo>
                  <a:pt x="1352605" y="88670"/>
                </a:lnTo>
                <a:lnTo>
                  <a:pt x="1373943" y="101684"/>
                </a:lnTo>
                <a:lnTo>
                  <a:pt x="1385672" y="88561"/>
                </a:lnTo>
                <a:lnTo>
                  <a:pt x="1427830" y="54075"/>
                </a:lnTo>
                <a:lnTo>
                  <a:pt x="1478623" y="27466"/>
                </a:lnTo>
                <a:lnTo>
                  <a:pt x="1516126" y="14454"/>
                </a:lnTo>
                <a:lnTo>
                  <a:pt x="1555731" y="5468"/>
                </a:lnTo>
                <a:lnTo>
                  <a:pt x="1596745" y="719"/>
                </a:lnTo>
                <a:lnTo>
                  <a:pt x="1617563" y="0"/>
                </a:lnTo>
                <a:lnTo>
                  <a:pt x="1638473" y="418"/>
                </a:lnTo>
                <a:lnTo>
                  <a:pt x="1680223" y="4773"/>
                </a:lnTo>
                <a:lnTo>
                  <a:pt x="1721298" y="13996"/>
                </a:lnTo>
                <a:lnTo>
                  <a:pt x="1766242" y="30666"/>
                </a:lnTo>
                <a:lnTo>
                  <a:pt x="1800280" y="49262"/>
                </a:lnTo>
                <a:lnTo>
                  <a:pt x="1829839" y="71552"/>
                </a:lnTo>
                <a:lnTo>
                  <a:pt x="1847130" y="59269"/>
                </a:lnTo>
                <a:lnTo>
                  <a:pt x="1884750" y="38095"/>
                </a:lnTo>
                <a:lnTo>
                  <a:pt x="1925722" y="21508"/>
                </a:lnTo>
                <a:lnTo>
                  <a:pt x="1969208" y="9587"/>
                </a:lnTo>
                <a:lnTo>
                  <a:pt x="2014371" y="2412"/>
                </a:lnTo>
                <a:lnTo>
                  <a:pt x="2060374" y="63"/>
                </a:lnTo>
                <a:lnTo>
                  <a:pt x="2083429" y="723"/>
                </a:lnTo>
                <a:lnTo>
                  <a:pt x="2129123" y="5762"/>
                </a:lnTo>
                <a:lnTo>
                  <a:pt x="2173563" y="15826"/>
                </a:lnTo>
                <a:lnTo>
                  <a:pt x="2215913" y="30993"/>
                </a:lnTo>
                <a:lnTo>
                  <a:pt x="2255336" y="51345"/>
                </a:lnTo>
                <a:lnTo>
                  <a:pt x="2289884" y="76117"/>
                </a:lnTo>
                <a:lnTo>
                  <a:pt x="2318144" y="104396"/>
                </a:lnTo>
                <a:lnTo>
                  <a:pt x="2345222" y="146529"/>
                </a:lnTo>
                <a:lnTo>
                  <a:pt x="2353903" y="169095"/>
                </a:lnTo>
                <a:lnTo>
                  <a:pt x="2379840" y="176046"/>
                </a:lnTo>
                <a:lnTo>
                  <a:pt x="2428168" y="193621"/>
                </a:lnTo>
                <a:lnTo>
                  <a:pt x="2471385" y="215638"/>
                </a:lnTo>
                <a:lnTo>
                  <a:pt x="2509029" y="241547"/>
                </a:lnTo>
                <a:lnTo>
                  <a:pt x="2540639" y="270799"/>
                </a:lnTo>
                <a:lnTo>
                  <a:pt x="2565754" y="302843"/>
                </a:lnTo>
                <a:lnTo>
                  <a:pt x="2583914" y="337132"/>
                </a:lnTo>
                <a:lnTo>
                  <a:pt x="2597102" y="391570"/>
                </a:lnTo>
                <a:lnTo>
                  <a:pt x="2597521" y="410242"/>
                </a:lnTo>
                <a:lnTo>
                  <a:pt x="2595855" y="429064"/>
                </a:lnTo>
                <a:lnTo>
                  <a:pt x="2592046" y="447965"/>
                </a:lnTo>
                <a:lnTo>
                  <a:pt x="2586037" y="466879"/>
                </a:lnTo>
                <a:lnTo>
                  <a:pt x="2581182" y="478488"/>
                </a:lnTo>
                <a:lnTo>
                  <a:pt x="2575558" y="489915"/>
                </a:lnTo>
                <a:lnTo>
                  <a:pt x="2594605" y="511137"/>
                </a:lnTo>
                <a:lnTo>
                  <a:pt x="2625126" y="555376"/>
                </a:lnTo>
                <a:lnTo>
                  <a:pt x="2645659" y="601326"/>
                </a:lnTo>
                <a:lnTo>
                  <a:pt x="2656334" y="648170"/>
                </a:lnTo>
                <a:lnTo>
                  <a:pt x="2658016" y="671672"/>
                </a:lnTo>
                <a:lnTo>
                  <a:pt x="2657283" y="695091"/>
                </a:lnTo>
                <a:lnTo>
                  <a:pt x="2648636" y="741270"/>
                </a:lnTo>
                <a:lnTo>
                  <a:pt x="2630524" y="785892"/>
                </a:lnTo>
                <a:lnTo>
                  <a:pt x="2603078" y="828138"/>
                </a:lnTo>
                <a:lnTo>
                  <a:pt x="2566429" y="867192"/>
                </a:lnTo>
                <a:lnTo>
                  <a:pt x="2520707" y="902235"/>
                </a:lnTo>
                <a:lnTo>
                  <a:pt x="2483728" y="923747"/>
                </a:lnTo>
                <a:lnTo>
                  <a:pt x="2438504" y="944097"/>
                </a:lnTo>
                <a:lnTo>
                  <a:pt x="2390200" y="960067"/>
                </a:lnTo>
                <a:lnTo>
                  <a:pt x="2352303" y="969058"/>
                </a:lnTo>
                <a:lnTo>
                  <a:pt x="2313248" y="975400"/>
                </a:lnTo>
                <a:lnTo>
                  <a:pt x="2300016" y="976911"/>
                </a:lnTo>
                <a:lnTo>
                  <a:pt x="2298596" y="997860"/>
                </a:lnTo>
                <a:lnTo>
                  <a:pt x="2288981" y="1038256"/>
                </a:lnTo>
                <a:lnTo>
                  <a:pt x="2270947" y="1076214"/>
                </a:lnTo>
                <a:lnTo>
                  <a:pt x="2245230" y="1111210"/>
                </a:lnTo>
                <a:lnTo>
                  <a:pt x="2212569" y="1142723"/>
                </a:lnTo>
                <a:lnTo>
                  <a:pt x="2173701" y="1170230"/>
                </a:lnTo>
                <a:lnTo>
                  <a:pt x="2129365" y="1193207"/>
                </a:lnTo>
                <a:lnTo>
                  <a:pt x="2080297" y="1211133"/>
                </a:lnTo>
                <a:lnTo>
                  <a:pt x="2027237" y="1223485"/>
                </a:lnTo>
                <a:lnTo>
                  <a:pt x="1970921" y="1229740"/>
                </a:lnTo>
                <a:lnTo>
                  <a:pt x="1941773" y="1230418"/>
                </a:lnTo>
                <a:lnTo>
                  <a:pt x="1928604" y="1230167"/>
                </a:lnTo>
                <a:lnTo>
                  <a:pt x="1889453" y="1227337"/>
                </a:lnTo>
                <a:lnTo>
                  <a:pt x="1851106" y="1221441"/>
                </a:lnTo>
                <a:lnTo>
                  <a:pt x="1813911" y="1212542"/>
                </a:lnTo>
                <a:lnTo>
                  <a:pt x="1766709" y="1196113"/>
                </a:lnTo>
                <a:lnTo>
                  <a:pt x="1754073" y="1218693"/>
                </a:lnTo>
                <a:lnTo>
                  <a:pt x="1722336" y="1260741"/>
                </a:lnTo>
                <a:lnTo>
                  <a:pt x="1682817" y="1298273"/>
                </a:lnTo>
                <a:lnTo>
                  <a:pt x="1636517" y="1330849"/>
                </a:lnTo>
                <a:lnTo>
                  <a:pt x="1584439" y="1358031"/>
                </a:lnTo>
                <a:lnTo>
                  <a:pt x="1527583" y="1379378"/>
                </a:lnTo>
                <a:lnTo>
                  <a:pt x="1466951" y="1394451"/>
                </a:lnTo>
                <a:lnTo>
                  <a:pt x="1403546" y="1402810"/>
                </a:lnTo>
                <a:lnTo>
                  <a:pt x="1371116" y="1404335"/>
                </a:lnTo>
                <a:lnTo>
                  <a:pt x="1338368" y="1404016"/>
                </a:lnTo>
                <a:lnTo>
                  <a:pt x="1272420" y="1397628"/>
                </a:lnTo>
                <a:lnTo>
                  <a:pt x="1225774" y="1388274"/>
                </a:lnTo>
                <a:lnTo>
                  <a:pt x="1185916" y="1376786"/>
                </a:lnTo>
                <a:lnTo>
                  <a:pt x="1148119" y="1362473"/>
                </a:lnTo>
                <a:lnTo>
                  <a:pt x="1112656" y="1345478"/>
                </a:lnTo>
                <a:lnTo>
                  <a:pt x="1079799" y="1325946"/>
                </a:lnTo>
                <a:lnTo>
                  <a:pt x="1040515" y="1296206"/>
                </a:lnTo>
                <a:lnTo>
                  <a:pt x="1014800" y="1271316"/>
                </a:lnTo>
                <a:lnTo>
                  <a:pt x="980664" y="1284826"/>
                </a:lnTo>
                <a:lnTo>
                  <a:pt x="910053" y="1305218"/>
                </a:lnTo>
                <a:lnTo>
                  <a:pt x="837436" y="1316973"/>
                </a:lnTo>
                <a:lnTo>
                  <a:pt x="764155" y="1320332"/>
                </a:lnTo>
                <a:lnTo>
                  <a:pt x="727683" y="1318939"/>
                </a:lnTo>
                <a:lnTo>
                  <a:pt x="655917" y="1310158"/>
                </a:lnTo>
                <a:lnTo>
                  <a:pt x="586836" y="1293586"/>
                </a:lnTo>
                <a:lnTo>
                  <a:pt x="521779" y="1269464"/>
                </a:lnTo>
                <a:lnTo>
                  <a:pt x="462087" y="1238035"/>
                </a:lnTo>
                <a:lnTo>
                  <a:pt x="409101" y="1199539"/>
                </a:lnTo>
                <a:lnTo>
                  <a:pt x="364158" y="1154218"/>
                </a:lnTo>
                <a:lnTo>
                  <a:pt x="359147" y="1147991"/>
                </a:lnTo>
                <a:lnTo>
                  <a:pt x="337232" y="1149207"/>
                </a:lnTo>
                <a:lnTo>
                  <a:pt x="294329" y="1147857"/>
                </a:lnTo>
                <a:lnTo>
                  <a:pt x="253174" y="1141755"/>
                </a:lnTo>
                <a:lnTo>
                  <a:pt x="214377" y="1131245"/>
                </a:lnTo>
                <a:lnTo>
                  <a:pt x="178552" y="1116676"/>
                </a:lnTo>
                <a:lnTo>
                  <a:pt x="131724" y="1087968"/>
                </a:lnTo>
                <a:lnTo>
                  <a:pt x="95025" y="1052076"/>
                </a:lnTo>
                <a:lnTo>
                  <a:pt x="70521" y="1010170"/>
                </a:lnTo>
                <a:lnTo>
                  <a:pt x="60539" y="967430"/>
                </a:lnTo>
                <a:lnTo>
                  <a:pt x="60157" y="955416"/>
                </a:lnTo>
                <a:lnTo>
                  <a:pt x="60818" y="943462"/>
                </a:lnTo>
                <a:lnTo>
                  <a:pt x="73587" y="896916"/>
                </a:lnTo>
                <a:lnTo>
                  <a:pt x="93371" y="864284"/>
                </a:lnTo>
                <a:lnTo>
                  <a:pt x="121447" y="834615"/>
                </a:lnTo>
                <a:lnTo>
                  <a:pt x="104573" y="824791"/>
                </a:lnTo>
                <a:lnTo>
                  <a:pt x="60893" y="790928"/>
                </a:lnTo>
                <a:lnTo>
                  <a:pt x="28314" y="751770"/>
                </a:lnTo>
                <a:lnTo>
                  <a:pt x="7721" y="708977"/>
                </a:lnTo>
                <a:lnTo>
                  <a:pt x="0" y="664206"/>
                </a:lnTo>
                <a:lnTo>
                  <a:pt x="439" y="649129"/>
                </a:lnTo>
                <a:lnTo>
                  <a:pt x="11256" y="604302"/>
                </a:lnTo>
                <a:lnTo>
                  <a:pt x="37010" y="561367"/>
                </a:lnTo>
                <a:lnTo>
                  <a:pt x="70997" y="528129"/>
                </a:lnTo>
                <a:lnTo>
                  <a:pt x="113372" y="501195"/>
                </a:lnTo>
                <a:lnTo>
                  <a:pt x="149681" y="485597"/>
                </a:lnTo>
                <a:lnTo>
                  <a:pt x="189107" y="474307"/>
                </a:lnTo>
                <a:lnTo>
                  <a:pt x="230965" y="467651"/>
                </a:lnTo>
                <a:lnTo>
                  <a:pt x="242144" y="462459"/>
                </a:lnTo>
                <a:close/>
              </a:path>
            </a:pathLst>
          </a:custGeom>
          <a:ln w="9143">
            <a:solidFill>
              <a:srgbClr val="000000"/>
            </a:solidFill>
          </a:ln>
        </p:spPr>
        <p:txBody>
          <a:bodyPr wrap="square" lIns="0" tIns="0" rIns="0" bIns="0" rtlCol="0"/>
          <a:lstStyle/>
          <a:p>
            <a:endParaRPr/>
          </a:p>
        </p:txBody>
      </p:sp>
      <p:sp>
        <p:nvSpPr>
          <p:cNvPr id="68" name="object 68"/>
          <p:cNvSpPr/>
          <p:nvPr/>
        </p:nvSpPr>
        <p:spPr>
          <a:xfrm>
            <a:off x="2347823" y="4704303"/>
            <a:ext cx="77470" cy="76200"/>
          </a:xfrm>
          <a:custGeom>
            <a:avLst/>
            <a:gdLst/>
            <a:ahLst/>
            <a:cxnLst/>
            <a:rect l="l" t="t" r="r" b="b"/>
            <a:pathLst>
              <a:path w="77469" h="76200">
                <a:moveTo>
                  <a:pt x="76991" y="37241"/>
                </a:moveTo>
                <a:lnTo>
                  <a:pt x="74383" y="51328"/>
                </a:lnTo>
                <a:lnTo>
                  <a:pt x="67204" y="63116"/>
                </a:lnTo>
                <a:lnTo>
                  <a:pt x="56425" y="71635"/>
                </a:lnTo>
                <a:lnTo>
                  <a:pt x="43015" y="75916"/>
                </a:lnTo>
                <a:lnTo>
                  <a:pt x="27246" y="73793"/>
                </a:lnTo>
                <a:lnTo>
                  <a:pt x="14478" y="67555"/>
                </a:lnTo>
                <a:lnTo>
                  <a:pt x="5226" y="58011"/>
                </a:lnTo>
                <a:lnTo>
                  <a:pt x="0" y="45972"/>
                </a:lnTo>
                <a:lnTo>
                  <a:pt x="1579" y="29116"/>
                </a:lnTo>
                <a:lnTo>
                  <a:pt x="7039" y="15670"/>
                </a:lnTo>
                <a:lnTo>
                  <a:pt x="15638" y="5882"/>
                </a:lnTo>
                <a:lnTo>
                  <a:pt x="26633" y="0"/>
                </a:lnTo>
                <a:lnTo>
                  <a:pt x="44207" y="1077"/>
                </a:lnTo>
                <a:lnTo>
                  <a:pt x="76971" y="35976"/>
                </a:lnTo>
                <a:lnTo>
                  <a:pt x="76991" y="37241"/>
                </a:lnTo>
                <a:close/>
              </a:path>
            </a:pathLst>
          </a:custGeom>
          <a:ln w="9143">
            <a:solidFill>
              <a:srgbClr val="000000"/>
            </a:solidFill>
          </a:ln>
        </p:spPr>
        <p:txBody>
          <a:bodyPr wrap="square" lIns="0" tIns="0" rIns="0" bIns="0" rtlCol="0"/>
          <a:lstStyle/>
          <a:p>
            <a:endParaRPr/>
          </a:p>
        </p:txBody>
      </p:sp>
      <p:sp>
        <p:nvSpPr>
          <p:cNvPr id="69" name="object 69"/>
          <p:cNvSpPr/>
          <p:nvPr/>
        </p:nvSpPr>
        <p:spPr>
          <a:xfrm>
            <a:off x="2264253" y="4578162"/>
            <a:ext cx="156210" cy="154305"/>
          </a:xfrm>
          <a:custGeom>
            <a:avLst/>
            <a:gdLst/>
            <a:ahLst/>
            <a:cxnLst/>
            <a:rect l="l" t="t" r="r" b="b"/>
            <a:pathLst>
              <a:path w="156210" h="154304">
                <a:moveTo>
                  <a:pt x="155858" y="76895"/>
                </a:moveTo>
                <a:lnTo>
                  <a:pt x="144457" y="117503"/>
                </a:lnTo>
                <a:lnTo>
                  <a:pt x="114672" y="145657"/>
                </a:lnTo>
                <a:lnTo>
                  <a:pt x="87877" y="154234"/>
                </a:lnTo>
                <a:lnTo>
                  <a:pt x="71398" y="153237"/>
                </a:lnTo>
                <a:lnTo>
                  <a:pt x="30773" y="137468"/>
                </a:lnTo>
                <a:lnTo>
                  <a:pt x="6014" y="106839"/>
                </a:lnTo>
                <a:lnTo>
                  <a:pt x="0" y="80901"/>
                </a:lnTo>
                <a:lnTo>
                  <a:pt x="1250" y="65555"/>
                </a:lnTo>
                <a:lnTo>
                  <a:pt x="18591" y="26945"/>
                </a:lnTo>
                <a:lnTo>
                  <a:pt x="51532" y="3528"/>
                </a:lnTo>
                <a:lnTo>
                  <a:pt x="64916" y="0"/>
                </a:lnTo>
                <a:lnTo>
                  <a:pt x="81909" y="826"/>
                </a:lnTo>
                <a:lnTo>
                  <a:pt x="123482" y="15742"/>
                </a:lnTo>
                <a:lnTo>
                  <a:pt x="148903" y="45206"/>
                </a:lnTo>
                <a:lnTo>
                  <a:pt x="155858" y="76895"/>
                </a:lnTo>
                <a:close/>
              </a:path>
            </a:pathLst>
          </a:custGeom>
          <a:ln w="9143">
            <a:solidFill>
              <a:srgbClr val="000000"/>
            </a:solidFill>
          </a:ln>
        </p:spPr>
        <p:txBody>
          <a:bodyPr wrap="square" lIns="0" tIns="0" rIns="0" bIns="0" rtlCol="0"/>
          <a:lstStyle/>
          <a:p>
            <a:endParaRPr/>
          </a:p>
        </p:txBody>
      </p:sp>
      <p:sp>
        <p:nvSpPr>
          <p:cNvPr id="70" name="object 70"/>
          <p:cNvSpPr/>
          <p:nvPr/>
        </p:nvSpPr>
        <p:spPr>
          <a:xfrm>
            <a:off x="2146306" y="4382015"/>
            <a:ext cx="234315" cy="234315"/>
          </a:xfrm>
          <a:custGeom>
            <a:avLst/>
            <a:gdLst/>
            <a:ahLst/>
            <a:cxnLst/>
            <a:rect l="l" t="t" r="r" b="b"/>
            <a:pathLst>
              <a:path w="234314" h="234314">
                <a:moveTo>
                  <a:pt x="233932" y="116963"/>
                </a:moveTo>
                <a:lnTo>
                  <a:pt x="226076" y="159179"/>
                </a:lnTo>
                <a:lnTo>
                  <a:pt x="204486" y="194543"/>
                </a:lnTo>
                <a:lnTo>
                  <a:pt x="172122" y="220120"/>
                </a:lnTo>
                <a:lnTo>
                  <a:pt x="131949" y="232977"/>
                </a:lnTo>
                <a:lnTo>
                  <a:pt x="117335" y="233929"/>
                </a:lnTo>
                <a:lnTo>
                  <a:pt x="102624" y="233025"/>
                </a:lnTo>
                <a:lnTo>
                  <a:pt x="62250" y="220324"/>
                </a:lnTo>
                <a:lnTo>
                  <a:pt x="29761" y="194913"/>
                </a:lnTo>
                <a:lnTo>
                  <a:pt x="8047" y="159712"/>
                </a:lnTo>
                <a:lnTo>
                  <a:pt x="0" y="117640"/>
                </a:lnTo>
                <a:lnTo>
                  <a:pt x="901" y="102908"/>
                </a:lnTo>
                <a:lnTo>
                  <a:pt x="13567" y="62473"/>
                </a:lnTo>
                <a:lnTo>
                  <a:pt x="38915" y="29920"/>
                </a:lnTo>
                <a:lnTo>
                  <a:pt x="74039" y="8134"/>
                </a:lnTo>
                <a:lnTo>
                  <a:pt x="116034" y="0"/>
                </a:lnTo>
                <a:lnTo>
                  <a:pt x="130801" y="901"/>
                </a:lnTo>
                <a:lnTo>
                  <a:pt x="171310" y="13563"/>
                </a:lnTo>
                <a:lnTo>
                  <a:pt x="203907" y="38887"/>
                </a:lnTo>
                <a:lnTo>
                  <a:pt x="225733" y="73949"/>
                </a:lnTo>
                <a:lnTo>
                  <a:pt x="233926" y="115824"/>
                </a:lnTo>
                <a:lnTo>
                  <a:pt x="233932" y="116963"/>
                </a:lnTo>
                <a:close/>
              </a:path>
            </a:pathLst>
          </a:custGeom>
          <a:ln w="9143">
            <a:solidFill>
              <a:srgbClr val="000000"/>
            </a:solidFill>
          </a:ln>
        </p:spPr>
        <p:txBody>
          <a:bodyPr wrap="square" lIns="0" tIns="0" rIns="0" bIns="0" rtlCol="0"/>
          <a:lstStyle/>
          <a:p>
            <a:endParaRPr/>
          </a:p>
        </p:txBody>
      </p:sp>
      <p:sp>
        <p:nvSpPr>
          <p:cNvPr id="71" name="object 71"/>
          <p:cNvSpPr/>
          <p:nvPr/>
        </p:nvSpPr>
        <p:spPr>
          <a:xfrm>
            <a:off x="688570" y="3859747"/>
            <a:ext cx="149860" cy="24130"/>
          </a:xfrm>
          <a:custGeom>
            <a:avLst/>
            <a:gdLst/>
            <a:ahLst/>
            <a:cxnLst/>
            <a:rect l="l" t="t" r="r" b="b"/>
            <a:pathLst>
              <a:path w="149859" h="24129">
                <a:moveTo>
                  <a:pt x="149830" y="23535"/>
                </a:moveTo>
                <a:lnTo>
                  <a:pt x="136812" y="24035"/>
                </a:lnTo>
                <a:lnTo>
                  <a:pt x="123816" y="24076"/>
                </a:lnTo>
                <a:lnTo>
                  <a:pt x="110864" y="23661"/>
                </a:lnTo>
                <a:lnTo>
                  <a:pt x="72501" y="19716"/>
                </a:lnTo>
                <a:lnTo>
                  <a:pt x="23332" y="8290"/>
                </a:lnTo>
                <a:lnTo>
                  <a:pt x="11543" y="4357"/>
                </a:lnTo>
                <a:lnTo>
                  <a:pt x="0" y="0"/>
                </a:lnTo>
              </a:path>
            </a:pathLst>
          </a:custGeom>
          <a:ln w="9143">
            <a:solidFill>
              <a:srgbClr val="000000"/>
            </a:solidFill>
          </a:ln>
        </p:spPr>
        <p:txBody>
          <a:bodyPr wrap="square" lIns="0" tIns="0" rIns="0" bIns="0" rtlCol="0"/>
          <a:lstStyle/>
          <a:p>
            <a:endParaRPr/>
          </a:p>
        </p:txBody>
      </p:sp>
      <p:sp>
        <p:nvSpPr>
          <p:cNvPr id="72" name="object 72"/>
          <p:cNvSpPr/>
          <p:nvPr/>
        </p:nvSpPr>
        <p:spPr>
          <a:xfrm>
            <a:off x="913367" y="4166616"/>
            <a:ext cx="62865" cy="12065"/>
          </a:xfrm>
          <a:custGeom>
            <a:avLst/>
            <a:gdLst/>
            <a:ahLst/>
            <a:cxnLst/>
            <a:rect l="l" t="t" r="r" b="b"/>
            <a:pathLst>
              <a:path w="62865" h="12064">
                <a:moveTo>
                  <a:pt x="62313" y="0"/>
                </a:moveTo>
                <a:lnTo>
                  <a:pt x="50185" y="3265"/>
                </a:lnTo>
                <a:lnTo>
                  <a:pt x="37868" y="6079"/>
                </a:lnTo>
                <a:lnTo>
                  <a:pt x="25384" y="8451"/>
                </a:lnTo>
                <a:lnTo>
                  <a:pt x="12754" y="10388"/>
                </a:lnTo>
                <a:lnTo>
                  <a:pt x="0" y="11899"/>
                </a:lnTo>
              </a:path>
            </a:pathLst>
          </a:custGeom>
          <a:ln w="9143">
            <a:solidFill>
              <a:srgbClr val="000000"/>
            </a:solidFill>
          </a:ln>
        </p:spPr>
        <p:txBody>
          <a:bodyPr wrap="square" lIns="0" tIns="0" rIns="0" bIns="0" rtlCol="0"/>
          <a:lstStyle/>
          <a:p>
            <a:endParaRPr/>
          </a:p>
        </p:txBody>
      </p:sp>
      <p:sp>
        <p:nvSpPr>
          <p:cNvPr id="73" name="object 73"/>
          <p:cNvSpPr/>
          <p:nvPr/>
        </p:nvSpPr>
        <p:spPr>
          <a:xfrm>
            <a:off x="1524261" y="4251726"/>
            <a:ext cx="38100" cy="51435"/>
          </a:xfrm>
          <a:custGeom>
            <a:avLst/>
            <a:gdLst/>
            <a:ahLst/>
            <a:cxnLst/>
            <a:rect l="l" t="t" r="r" b="b"/>
            <a:pathLst>
              <a:path w="38100" h="51435">
                <a:moveTo>
                  <a:pt x="37970" y="51157"/>
                </a:moveTo>
                <a:lnTo>
                  <a:pt x="29298" y="41360"/>
                </a:lnTo>
                <a:lnTo>
                  <a:pt x="21148" y="31342"/>
                </a:lnTo>
                <a:lnTo>
                  <a:pt x="13535" y="21107"/>
                </a:lnTo>
                <a:lnTo>
                  <a:pt x="6480" y="10658"/>
                </a:lnTo>
                <a:lnTo>
                  <a:pt x="0" y="0"/>
                </a:lnTo>
              </a:path>
            </a:pathLst>
          </a:custGeom>
          <a:ln w="9143">
            <a:solidFill>
              <a:srgbClr val="000000"/>
            </a:solidFill>
          </a:ln>
        </p:spPr>
        <p:txBody>
          <a:bodyPr wrap="square" lIns="0" tIns="0" rIns="0" bIns="0" rtlCol="0"/>
          <a:lstStyle/>
          <a:p>
            <a:endParaRPr/>
          </a:p>
        </p:txBody>
      </p:sp>
      <p:sp>
        <p:nvSpPr>
          <p:cNvPr id="74" name="object 74"/>
          <p:cNvSpPr/>
          <p:nvPr/>
        </p:nvSpPr>
        <p:spPr>
          <a:xfrm>
            <a:off x="2304575" y="4161794"/>
            <a:ext cx="16510" cy="61594"/>
          </a:xfrm>
          <a:custGeom>
            <a:avLst/>
            <a:gdLst/>
            <a:ahLst/>
            <a:cxnLst/>
            <a:rect l="l" t="t" r="r" b="b"/>
            <a:pathLst>
              <a:path w="16510" h="61595">
                <a:moveTo>
                  <a:pt x="16094" y="0"/>
                </a:moveTo>
                <a:lnTo>
                  <a:pt x="14304" y="12470"/>
                </a:lnTo>
                <a:lnTo>
                  <a:pt x="11801" y="24865"/>
                </a:lnTo>
                <a:lnTo>
                  <a:pt x="8583" y="37167"/>
                </a:lnTo>
                <a:lnTo>
                  <a:pt x="4650" y="49357"/>
                </a:lnTo>
                <a:lnTo>
                  <a:pt x="0" y="61416"/>
                </a:lnTo>
              </a:path>
            </a:pathLst>
          </a:custGeom>
          <a:ln w="9143">
            <a:solidFill>
              <a:srgbClr val="000000"/>
            </a:solidFill>
          </a:ln>
        </p:spPr>
        <p:txBody>
          <a:bodyPr wrap="square" lIns="0" tIns="0" rIns="0" bIns="0" rtlCol="0"/>
          <a:lstStyle/>
          <a:p>
            <a:endParaRPr/>
          </a:p>
        </p:txBody>
      </p:sp>
      <p:sp>
        <p:nvSpPr>
          <p:cNvPr id="75" name="object 75"/>
          <p:cNvSpPr/>
          <p:nvPr/>
        </p:nvSpPr>
        <p:spPr>
          <a:xfrm>
            <a:off x="2646294" y="3778514"/>
            <a:ext cx="200025" cy="232410"/>
          </a:xfrm>
          <a:custGeom>
            <a:avLst/>
            <a:gdLst/>
            <a:ahLst/>
            <a:cxnLst/>
            <a:rect l="l" t="t" r="r" b="b"/>
            <a:pathLst>
              <a:path w="200025" h="232410">
                <a:moveTo>
                  <a:pt x="0" y="0"/>
                </a:moveTo>
                <a:lnTo>
                  <a:pt x="35557" y="14321"/>
                </a:lnTo>
                <a:lnTo>
                  <a:pt x="83329" y="40585"/>
                </a:lnTo>
                <a:lnTo>
                  <a:pt x="123832" y="71891"/>
                </a:lnTo>
                <a:lnTo>
                  <a:pt x="156396" y="107458"/>
                </a:lnTo>
                <a:lnTo>
                  <a:pt x="180353" y="146501"/>
                </a:lnTo>
                <a:lnTo>
                  <a:pt x="195035" y="188240"/>
                </a:lnTo>
                <a:lnTo>
                  <a:pt x="199341" y="217177"/>
                </a:lnTo>
                <a:lnTo>
                  <a:pt x="199775" y="231891"/>
                </a:lnTo>
              </a:path>
            </a:pathLst>
          </a:custGeom>
          <a:ln w="9143">
            <a:solidFill>
              <a:srgbClr val="000000"/>
            </a:solidFill>
          </a:ln>
        </p:spPr>
        <p:txBody>
          <a:bodyPr wrap="square" lIns="0" tIns="0" rIns="0" bIns="0" rtlCol="0"/>
          <a:lstStyle/>
          <a:p>
            <a:endParaRPr/>
          </a:p>
        </p:txBody>
      </p:sp>
      <p:sp>
        <p:nvSpPr>
          <p:cNvPr id="76" name="object 76"/>
          <p:cNvSpPr/>
          <p:nvPr/>
        </p:nvSpPr>
        <p:spPr>
          <a:xfrm>
            <a:off x="3037639" y="3531626"/>
            <a:ext cx="80010" cy="81280"/>
          </a:xfrm>
          <a:custGeom>
            <a:avLst/>
            <a:gdLst/>
            <a:ahLst/>
            <a:cxnLst/>
            <a:rect l="l" t="t" r="r" b="b"/>
            <a:pathLst>
              <a:path w="80010" h="81279">
                <a:moveTo>
                  <a:pt x="79702" y="0"/>
                </a:moveTo>
                <a:lnTo>
                  <a:pt x="50174" y="39026"/>
                </a:lnTo>
                <a:lnTo>
                  <a:pt x="21724" y="65261"/>
                </a:lnTo>
                <a:lnTo>
                  <a:pt x="11127" y="73354"/>
                </a:lnTo>
                <a:lnTo>
                  <a:pt x="0" y="81098"/>
                </a:lnTo>
              </a:path>
            </a:pathLst>
          </a:custGeom>
          <a:ln w="9143">
            <a:solidFill>
              <a:srgbClr val="000000"/>
            </a:solidFill>
          </a:ln>
        </p:spPr>
        <p:txBody>
          <a:bodyPr wrap="square" lIns="0" tIns="0" rIns="0" bIns="0" rtlCol="0"/>
          <a:lstStyle/>
          <a:p>
            <a:endParaRPr/>
          </a:p>
        </p:txBody>
      </p:sp>
      <p:sp>
        <p:nvSpPr>
          <p:cNvPr id="77" name="object 77"/>
          <p:cNvSpPr/>
          <p:nvPr/>
        </p:nvSpPr>
        <p:spPr>
          <a:xfrm>
            <a:off x="2903981" y="3209025"/>
            <a:ext cx="5080" cy="38100"/>
          </a:xfrm>
          <a:custGeom>
            <a:avLst/>
            <a:gdLst/>
            <a:ahLst/>
            <a:cxnLst/>
            <a:rect l="l" t="t" r="r" b="b"/>
            <a:pathLst>
              <a:path w="5080" h="38100">
                <a:moveTo>
                  <a:pt x="0" y="0"/>
                </a:moveTo>
                <a:lnTo>
                  <a:pt x="2623" y="12555"/>
                </a:lnTo>
                <a:lnTo>
                  <a:pt x="4192" y="25158"/>
                </a:lnTo>
                <a:lnTo>
                  <a:pt x="4729" y="37787"/>
                </a:lnTo>
              </a:path>
            </a:pathLst>
          </a:custGeom>
          <a:ln w="9143">
            <a:solidFill>
              <a:srgbClr val="000000"/>
            </a:solidFill>
          </a:ln>
        </p:spPr>
        <p:txBody>
          <a:bodyPr wrap="square" lIns="0" tIns="0" rIns="0" bIns="0" rtlCol="0"/>
          <a:lstStyle/>
          <a:p>
            <a:endParaRPr/>
          </a:p>
        </p:txBody>
      </p:sp>
      <p:sp>
        <p:nvSpPr>
          <p:cNvPr id="78" name="object 78"/>
          <p:cNvSpPr/>
          <p:nvPr/>
        </p:nvSpPr>
        <p:spPr>
          <a:xfrm>
            <a:off x="2336042" y="3112880"/>
            <a:ext cx="41275" cy="48260"/>
          </a:xfrm>
          <a:custGeom>
            <a:avLst/>
            <a:gdLst/>
            <a:ahLst/>
            <a:cxnLst/>
            <a:rect l="l" t="t" r="r" b="b"/>
            <a:pathLst>
              <a:path w="41275" h="48260">
                <a:moveTo>
                  <a:pt x="0" y="48261"/>
                </a:moveTo>
                <a:lnTo>
                  <a:pt x="6770" y="38011"/>
                </a:lnTo>
                <a:lnTo>
                  <a:pt x="14252" y="28033"/>
                </a:lnTo>
                <a:lnTo>
                  <a:pt x="22439" y="18353"/>
                </a:lnTo>
                <a:lnTo>
                  <a:pt x="31328" y="9000"/>
                </a:lnTo>
                <a:lnTo>
                  <a:pt x="40913" y="0"/>
                </a:lnTo>
              </a:path>
            </a:pathLst>
          </a:custGeom>
          <a:ln w="9143">
            <a:solidFill>
              <a:srgbClr val="000000"/>
            </a:solidFill>
          </a:ln>
        </p:spPr>
        <p:txBody>
          <a:bodyPr wrap="square" lIns="0" tIns="0" rIns="0" bIns="0" rtlCol="0"/>
          <a:lstStyle/>
          <a:p>
            <a:endParaRPr/>
          </a:p>
        </p:txBody>
      </p:sp>
      <p:sp>
        <p:nvSpPr>
          <p:cNvPr id="79" name="object 79"/>
          <p:cNvSpPr/>
          <p:nvPr/>
        </p:nvSpPr>
        <p:spPr>
          <a:xfrm>
            <a:off x="1910083" y="3151513"/>
            <a:ext cx="15240" cy="34925"/>
          </a:xfrm>
          <a:custGeom>
            <a:avLst/>
            <a:gdLst/>
            <a:ahLst/>
            <a:cxnLst/>
            <a:rect l="l" t="t" r="r" b="b"/>
            <a:pathLst>
              <a:path w="15239" h="34925">
                <a:moveTo>
                  <a:pt x="0" y="34652"/>
                </a:moveTo>
                <a:lnTo>
                  <a:pt x="4067" y="22848"/>
                </a:lnTo>
                <a:lnTo>
                  <a:pt x="9146" y="11292"/>
                </a:lnTo>
                <a:lnTo>
                  <a:pt x="15225" y="0"/>
                </a:lnTo>
              </a:path>
            </a:pathLst>
          </a:custGeom>
          <a:ln w="9143">
            <a:solidFill>
              <a:srgbClr val="000000"/>
            </a:solidFill>
          </a:ln>
        </p:spPr>
        <p:txBody>
          <a:bodyPr wrap="square" lIns="0" tIns="0" rIns="0" bIns="0" rtlCol="0"/>
          <a:lstStyle/>
          <a:p>
            <a:endParaRPr/>
          </a:p>
        </p:txBody>
      </p:sp>
      <p:sp>
        <p:nvSpPr>
          <p:cNvPr id="80" name="object 80"/>
          <p:cNvSpPr/>
          <p:nvPr/>
        </p:nvSpPr>
        <p:spPr>
          <a:xfrm>
            <a:off x="1410080" y="3201405"/>
            <a:ext cx="78105" cy="43180"/>
          </a:xfrm>
          <a:custGeom>
            <a:avLst/>
            <a:gdLst/>
            <a:ahLst/>
            <a:cxnLst/>
            <a:rect l="l" t="t" r="r" b="b"/>
            <a:pathLst>
              <a:path w="78105" h="43180">
                <a:moveTo>
                  <a:pt x="0" y="0"/>
                </a:moveTo>
                <a:lnTo>
                  <a:pt x="35185" y="16678"/>
                </a:lnTo>
                <a:lnTo>
                  <a:pt x="67822" y="35766"/>
                </a:lnTo>
                <a:lnTo>
                  <a:pt x="78086" y="42659"/>
                </a:lnTo>
              </a:path>
            </a:pathLst>
          </a:custGeom>
          <a:ln w="9143">
            <a:solidFill>
              <a:srgbClr val="000000"/>
            </a:solidFill>
          </a:ln>
        </p:spPr>
        <p:txBody>
          <a:bodyPr wrap="square" lIns="0" tIns="0" rIns="0" bIns="0" rtlCol="0"/>
          <a:lstStyle/>
          <a:p>
            <a:endParaRPr/>
          </a:p>
        </p:txBody>
      </p:sp>
      <p:sp>
        <p:nvSpPr>
          <p:cNvPr id="81" name="object 81"/>
          <p:cNvSpPr/>
          <p:nvPr/>
        </p:nvSpPr>
        <p:spPr>
          <a:xfrm>
            <a:off x="791777" y="3509373"/>
            <a:ext cx="12065" cy="36830"/>
          </a:xfrm>
          <a:custGeom>
            <a:avLst/>
            <a:gdLst/>
            <a:ahLst/>
            <a:cxnLst/>
            <a:rect l="l" t="t" r="r" b="b"/>
            <a:pathLst>
              <a:path w="12065" h="36829">
                <a:moveTo>
                  <a:pt x="11870" y="36334"/>
                </a:moveTo>
                <a:lnTo>
                  <a:pt x="7209" y="24372"/>
                </a:lnTo>
                <a:lnTo>
                  <a:pt x="3251" y="12247"/>
                </a:lnTo>
                <a:lnTo>
                  <a:pt x="0" y="0"/>
                </a:lnTo>
              </a:path>
            </a:pathLst>
          </a:custGeom>
          <a:ln w="9143">
            <a:solidFill>
              <a:srgbClr val="000000"/>
            </a:solidFill>
          </a:ln>
        </p:spPr>
        <p:txBody>
          <a:bodyPr wrap="square" lIns="0" tIns="0" rIns="0" bIns="0" rtlCol="0"/>
          <a:lstStyle/>
          <a:p>
            <a:endParaRPr/>
          </a:p>
        </p:txBody>
      </p:sp>
      <p:sp>
        <p:nvSpPr>
          <p:cNvPr id="82" name="object 82"/>
          <p:cNvSpPr txBox="1"/>
          <p:nvPr/>
        </p:nvSpPr>
        <p:spPr>
          <a:xfrm>
            <a:off x="1055311" y="3313439"/>
            <a:ext cx="1452880" cy="803275"/>
          </a:xfrm>
          <a:prstGeom prst="rect">
            <a:avLst/>
          </a:prstGeom>
        </p:spPr>
        <p:txBody>
          <a:bodyPr vert="horz" wrap="square" lIns="0" tIns="0" rIns="0" bIns="0" rtlCol="0">
            <a:spAutoFit/>
          </a:bodyPr>
          <a:lstStyle/>
          <a:p>
            <a:pPr marL="12065" marR="5080" indent="2540" algn="ctr">
              <a:lnSpc>
                <a:spcPct val="100000"/>
              </a:lnSpc>
            </a:pPr>
            <a:r>
              <a:rPr sz="1800" b="1" dirty="0">
                <a:latin typeface="Garamond"/>
                <a:cs typeface="Garamond"/>
              </a:rPr>
              <a:t>Şiddet</a:t>
            </a:r>
            <a:r>
              <a:rPr sz="1800" b="1" spc="15" dirty="0">
                <a:latin typeface="Garamond"/>
                <a:cs typeface="Garamond"/>
              </a:rPr>
              <a:t> </a:t>
            </a:r>
            <a:r>
              <a:rPr sz="1800" b="1" dirty="0">
                <a:latin typeface="Garamond"/>
                <a:cs typeface="Garamond"/>
              </a:rPr>
              <a:t>aile ili</a:t>
            </a:r>
            <a:r>
              <a:rPr sz="1800" b="1" spc="-15" dirty="0">
                <a:latin typeface="Garamond"/>
                <a:cs typeface="Garamond"/>
              </a:rPr>
              <a:t>ş</a:t>
            </a:r>
            <a:r>
              <a:rPr sz="1800" b="1" dirty="0">
                <a:latin typeface="Garamond"/>
                <a:cs typeface="Garamond"/>
              </a:rPr>
              <a:t>kilerinin</a:t>
            </a:r>
            <a:r>
              <a:rPr sz="1800" b="1" spc="55" dirty="0">
                <a:latin typeface="Garamond"/>
                <a:cs typeface="Garamond"/>
              </a:rPr>
              <a:t> </a:t>
            </a:r>
            <a:r>
              <a:rPr sz="1800" b="1" dirty="0">
                <a:latin typeface="Garamond"/>
                <a:cs typeface="Garamond"/>
              </a:rPr>
              <a:t>bir parça</a:t>
            </a:r>
            <a:r>
              <a:rPr sz="1800" b="1" spc="-15" dirty="0">
                <a:latin typeface="Garamond"/>
                <a:cs typeface="Garamond"/>
              </a:rPr>
              <a:t>s</a:t>
            </a:r>
            <a:r>
              <a:rPr sz="1800" b="1" dirty="0">
                <a:latin typeface="Garamond"/>
                <a:cs typeface="Garamond"/>
              </a:rPr>
              <a:t>ıdı</a:t>
            </a:r>
            <a:r>
              <a:rPr sz="1800" b="1" spc="-75" dirty="0">
                <a:latin typeface="Garamond"/>
                <a:cs typeface="Garamond"/>
              </a:rPr>
              <a:t>r</a:t>
            </a:r>
            <a:r>
              <a:rPr sz="1800" b="1" dirty="0">
                <a:latin typeface="Garamond"/>
                <a:cs typeface="Garamond"/>
              </a:rPr>
              <a:t>.</a:t>
            </a:r>
            <a:endParaRPr sz="1800">
              <a:latin typeface="Garamond"/>
              <a:cs typeface="Garamond"/>
            </a:endParaRPr>
          </a:p>
        </p:txBody>
      </p:sp>
      <p:sp>
        <p:nvSpPr>
          <p:cNvPr id="83" name="object 83"/>
          <p:cNvSpPr txBox="1"/>
          <p:nvPr/>
        </p:nvSpPr>
        <p:spPr>
          <a:xfrm>
            <a:off x="8234940" y="6443839"/>
            <a:ext cx="193040" cy="203835"/>
          </a:xfrm>
          <a:prstGeom prst="rect">
            <a:avLst/>
          </a:prstGeom>
        </p:spPr>
        <p:txBody>
          <a:bodyPr vert="horz" wrap="square" lIns="0" tIns="0" rIns="0" bIns="0" rtlCol="0">
            <a:spAutoFit/>
          </a:bodyPr>
          <a:lstStyle/>
          <a:p>
            <a:pPr marL="12700">
              <a:lnSpc>
                <a:spcPct val="100000"/>
              </a:lnSpc>
            </a:pPr>
            <a:r>
              <a:rPr sz="1400" b="1" dirty="0">
                <a:solidFill>
                  <a:srgbClr val="888888"/>
                </a:solidFill>
                <a:latin typeface="Garamond"/>
                <a:cs typeface="Garamond"/>
              </a:rPr>
              <a:t>22</a:t>
            </a:r>
            <a:endParaRPr sz="1400">
              <a:latin typeface="Garamond"/>
              <a:cs typeface="Garamon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98220" y="2435277"/>
            <a:ext cx="6147435" cy="2358390"/>
          </a:xfrm>
          <a:prstGeom prst="rect">
            <a:avLst/>
          </a:prstGeom>
        </p:spPr>
        <p:txBody>
          <a:bodyPr vert="horz" wrap="square" lIns="0" tIns="0" rIns="0" bIns="0" rtlCol="0">
            <a:spAutoFit/>
          </a:bodyPr>
          <a:lstStyle/>
          <a:p>
            <a:pPr marL="12065" marR="5080" algn="ctr">
              <a:lnSpc>
                <a:spcPct val="100000"/>
              </a:lnSpc>
            </a:pPr>
            <a:r>
              <a:rPr sz="5400" b="1" dirty="0">
                <a:latin typeface="Garamond"/>
                <a:cs typeface="Garamond"/>
              </a:rPr>
              <a:t>KADI</a:t>
            </a:r>
            <a:r>
              <a:rPr sz="5400" b="1" spc="-110" dirty="0">
                <a:latin typeface="Garamond"/>
                <a:cs typeface="Garamond"/>
              </a:rPr>
              <a:t>N</a:t>
            </a:r>
            <a:r>
              <a:rPr sz="5400" b="1" dirty="0">
                <a:latin typeface="Garamond"/>
                <a:cs typeface="Garamond"/>
              </a:rPr>
              <a:t>A</a:t>
            </a:r>
            <a:r>
              <a:rPr sz="5400" b="1" spc="20" dirty="0">
                <a:latin typeface="Garamond"/>
                <a:cs typeface="Garamond"/>
              </a:rPr>
              <a:t> </a:t>
            </a:r>
            <a:r>
              <a:rPr sz="5400" b="1" spc="-165" dirty="0">
                <a:latin typeface="Garamond"/>
                <a:cs typeface="Garamond"/>
              </a:rPr>
              <a:t>Y</a:t>
            </a:r>
            <a:r>
              <a:rPr sz="5400" b="1" dirty="0">
                <a:latin typeface="Garamond"/>
                <a:cs typeface="Garamond"/>
              </a:rPr>
              <a:t>ÖNELİK ŞİD</a:t>
            </a:r>
            <a:r>
              <a:rPr sz="5400" b="1" spc="10" dirty="0">
                <a:latin typeface="Garamond"/>
                <a:cs typeface="Garamond"/>
              </a:rPr>
              <a:t>D</a:t>
            </a:r>
            <a:r>
              <a:rPr sz="5400" b="1" dirty="0">
                <a:latin typeface="Garamond"/>
                <a:cs typeface="Garamond"/>
              </a:rPr>
              <a:t>ETLE MÜCADELE</a:t>
            </a:r>
            <a:endParaRPr sz="5400">
              <a:latin typeface="Garamond"/>
              <a:cs typeface="Garamond"/>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48895">
              <a:lnSpc>
                <a:spcPct val="100000"/>
              </a:lnSpc>
            </a:pPr>
            <a:fld id="{81D60167-4931-47E6-BA6A-407CBD079E47}" type="slidenum">
              <a:rPr spc="-10" dirty="0"/>
              <a:t>24</a:t>
            </a:fld>
            <a:endParaRPr spc="-1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0985" y="479839"/>
            <a:ext cx="7103109" cy="807720"/>
          </a:xfrm>
          <a:prstGeom prst="rect">
            <a:avLst/>
          </a:prstGeom>
        </p:spPr>
        <p:txBody>
          <a:bodyPr vert="horz" wrap="square" lIns="0" tIns="0" rIns="0" bIns="0" rtlCol="0">
            <a:spAutoFit/>
          </a:bodyPr>
          <a:lstStyle/>
          <a:p>
            <a:pPr algn="ctr">
              <a:lnSpc>
                <a:spcPct val="100000"/>
              </a:lnSpc>
            </a:pPr>
            <a:r>
              <a:rPr sz="2800" b="1" spc="50" dirty="0">
                <a:solidFill>
                  <a:srgbClr val="FFFFFF"/>
                </a:solidFill>
                <a:latin typeface="Garamond"/>
                <a:cs typeface="Garamond"/>
              </a:rPr>
              <a:t>K</a:t>
            </a:r>
            <a:r>
              <a:rPr sz="2800" b="1" spc="-15" dirty="0">
                <a:solidFill>
                  <a:srgbClr val="FFFFFF"/>
                </a:solidFill>
                <a:latin typeface="Garamond"/>
                <a:cs typeface="Garamond"/>
              </a:rPr>
              <a:t>ad</a:t>
            </a:r>
            <a:r>
              <a:rPr sz="2800" b="1" spc="-10" dirty="0">
                <a:solidFill>
                  <a:srgbClr val="FFFFFF"/>
                </a:solidFill>
                <a:latin typeface="Garamond"/>
                <a:cs typeface="Garamond"/>
              </a:rPr>
              <a:t>ı</a:t>
            </a:r>
            <a:r>
              <a:rPr sz="2800" b="1" spc="-15" dirty="0">
                <a:solidFill>
                  <a:srgbClr val="FFFFFF"/>
                </a:solidFill>
                <a:latin typeface="Garamond"/>
                <a:cs typeface="Garamond"/>
              </a:rPr>
              <a:t>na</a:t>
            </a:r>
            <a:r>
              <a:rPr sz="2800" b="1" spc="-5" dirty="0">
                <a:solidFill>
                  <a:srgbClr val="FFFFFF"/>
                </a:solidFill>
                <a:latin typeface="Garamond"/>
                <a:cs typeface="Garamond"/>
              </a:rPr>
              <a:t> </a:t>
            </a:r>
            <a:r>
              <a:rPr sz="2800" b="1" spc="-15" dirty="0">
                <a:solidFill>
                  <a:srgbClr val="FFFFFF"/>
                </a:solidFill>
                <a:latin typeface="Garamond"/>
                <a:cs typeface="Garamond"/>
              </a:rPr>
              <a:t>Yönel</a:t>
            </a:r>
            <a:r>
              <a:rPr sz="2800" b="1" dirty="0">
                <a:solidFill>
                  <a:srgbClr val="FFFFFF"/>
                </a:solidFill>
                <a:latin typeface="Garamond"/>
                <a:cs typeface="Garamond"/>
              </a:rPr>
              <a:t>i</a:t>
            </a:r>
            <a:r>
              <a:rPr sz="2800" b="1" spc="-15" dirty="0">
                <a:solidFill>
                  <a:srgbClr val="FFFFFF"/>
                </a:solidFill>
                <a:latin typeface="Garamond"/>
                <a:cs typeface="Garamond"/>
              </a:rPr>
              <a:t>k</a:t>
            </a:r>
            <a:r>
              <a:rPr sz="2800" b="1" spc="10" dirty="0">
                <a:solidFill>
                  <a:srgbClr val="FFFFFF"/>
                </a:solidFill>
                <a:latin typeface="Garamond"/>
                <a:cs typeface="Garamond"/>
              </a:rPr>
              <a:t> </a:t>
            </a:r>
            <a:r>
              <a:rPr sz="2800" b="1" spc="-15" dirty="0">
                <a:solidFill>
                  <a:srgbClr val="FFFFFF"/>
                </a:solidFill>
                <a:latin typeface="Garamond"/>
                <a:cs typeface="Garamond"/>
              </a:rPr>
              <a:t>Ş</a:t>
            </a:r>
            <a:r>
              <a:rPr sz="2800" b="1" spc="-5" dirty="0">
                <a:solidFill>
                  <a:srgbClr val="FFFFFF"/>
                </a:solidFill>
                <a:latin typeface="Garamond"/>
                <a:cs typeface="Garamond"/>
              </a:rPr>
              <a:t>i</a:t>
            </a:r>
            <a:r>
              <a:rPr sz="2800" b="1" spc="-20" dirty="0">
                <a:solidFill>
                  <a:srgbClr val="FFFFFF"/>
                </a:solidFill>
                <a:latin typeface="Garamond"/>
                <a:cs typeface="Garamond"/>
              </a:rPr>
              <a:t>d</a:t>
            </a:r>
            <a:r>
              <a:rPr sz="2800" b="1" spc="-15" dirty="0">
                <a:solidFill>
                  <a:srgbClr val="FFFFFF"/>
                </a:solidFill>
                <a:latin typeface="Garamond"/>
                <a:cs typeface="Garamond"/>
              </a:rPr>
              <a:t>det</a:t>
            </a:r>
            <a:r>
              <a:rPr sz="2800" b="1" spc="-5" dirty="0">
                <a:solidFill>
                  <a:srgbClr val="FFFFFF"/>
                </a:solidFill>
                <a:latin typeface="Garamond"/>
                <a:cs typeface="Garamond"/>
              </a:rPr>
              <a:t> </a:t>
            </a:r>
            <a:r>
              <a:rPr sz="2800" b="1" spc="-70" dirty="0">
                <a:solidFill>
                  <a:srgbClr val="FFFFFF"/>
                </a:solidFill>
                <a:latin typeface="Garamond"/>
                <a:cs typeface="Garamond"/>
              </a:rPr>
              <a:t>v</a:t>
            </a:r>
            <a:r>
              <a:rPr sz="2800" b="1" spc="-15" dirty="0">
                <a:solidFill>
                  <a:srgbClr val="FFFFFF"/>
                </a:solidFill>
                <a:latin typeface="Garamond"/>
                <a:cs typeface="Garamond"/>
              </a:rPr>
              <a:t>e</a:t>
            </a:r>
            <a:r>
              <a:rPr sz="2800" b="1" spc="-5" dirty="0">
                <a:solidFill>
                  <a:srgbClr val="FFFFFF"/>
                </a:solidFill>
                <a:latin typeface="Garamond"/>
                <a:cs typeface="Garamond"/>
              </a:rPr>
              <a:t> </a:t>
            </a:r>
            <a:r>
              <a:rPr sz="2800" b="1" spc="-20" dirty="0">
                <a:solidFill>
                  <a:srgbClr val="FFFFFF"/>
                </a:solidFill>
                <a:latin typeface="Garamond"/>
                <a:cs typeface="Garamond"/>
              </a:rPr>
              <a:t>A</a:t>
            </a:r>
            <a:r>
              <a:rPr sz="2800" b="1" spc="-5" dirty="0">
                <a:solidFill>
                  <a:srgbClr val="FFFFFF"/>
                </a:solidFill>
                <a:latin typeface="Garamond"/>
                <a:cs typeface="Garamond"/>
              </a:rPr>
              <a:t>i</a:t>
            </a:r>
            <a:r>
              <a:rPr sz="2800" b="1" spc="-15" dirty="0">
                <a:solidFill>
                  <a:srgbClr val="FFFFFF"/>
                </a:solidFill>
                <a:latin typeface="Garamond"/>
                <a:cs typeface="Garamond"/>
              </a:rPr>
              <a:t>le</a:t>
            </a:r>
            <a:r>
              <a:rPr sz="2800" b="1" spc="-5" dirty="0">
                <a:solidFill>
                  <a:srgbClr val="FFFFFF"/>
                </a:solidFill>
                <a:latin typeface="Garamond"/>
                <a:cs typeface="Garamond"/>
              </a:rPr>
              <a:t> </a:t>
            </a:r>
            <a:r>
              <a:rPr sz="2800" b="1" spc="-15" dirty="0">
                <a:solidFill>
                  <a:srgbClr val="FFFFFF"/>
                </a:solidFill>
                <a:latin typeface="Garamond"/>
                <a:cs typeface="Garamond"/>
              </a:rPr>
              <a:t>İ</a:t>
            </a:r>
            <a:r>
              <a:rPr sz="2800" b="1" spc="-30" dirty="0">
                <a:solidFill>
                  <a:srgbClr val="FFFFFF"/>
                </a:solidFill>
                <a:latin typeface="Garamond"/>
                <a:cs typeface="Garamond"/>
              </a:rPr>
              <a:t>ç</a:t>
            </a:r>
            <a:r>
              <a:rPr sz="2800" b="1" spc="-10" dirty="0">
                <a:solidFill>
                  <a:srgbClr val="FFFFFF"/>
                </a:solidFill>
                <a:latin typeface="Garamond"/>
                <a:cs typeface="Garamond"/>
              </a:rPr>
              <a:t>i</a:t>
            </a:r>
            <a:r>
              <a:rPr sz="2800" b="1" spc="10" dirty="0">
                <a:solidFill>
                  <a:srgbClr val="FFFFFF"/>
                </a:solidFill>
                <a:latin typeface="Garamond"/>
                <a:cs typeface="Garamond"/>
              </a:rPr>
              <a:t> </a:t>
            </a:r>
            <a:r>
              <a:rPr sz="2800" b="1" spc="-15" dirty="0">
                <a:solidFill>
                  <a:srgbClr val="FFFFFF"/>
                </a:solidFill>
                <a:latin typeface="Garamond"/>
                <a:cs typeface="Garamond"/>
              </a:rPr>
              <a:t>Ş</a:t>
            </a:r>
            <a:r>
              <a:rPr sz="2800" b="1" spc="-5" dirty="0">
                <a:solidFill>
                  <a:srgbClr val="FFFFFF"/>
                </a:solidFill>
                <a:latin typeface="Garamond"/>
                <a:cs typeface="Garamond"/>
              </a:rPr>
              <a:t>i</a:t>
            </a:r>
            <a:r>
              <a:rPr sz="2800" b="1" spc="-20" dirty="0">
                <a:solidFill>
                  <a:srgbClr val="FFFFFF"/>
                </a:solidFill>
                <a:latin typeface="Garamond"/>
                <a:cs typeface="Garamond"/>
              </a:rPr>
              <a:t>d</a:t>
            </a:r>
            <a:r>
              <a:rPr sz="2800" b="1" spc="-15" dirty="0">
                <a:solidFill>
                  <a:srgbClr val="FFFFFF"/>
                </a:solidFill>
                <a:latin typeface="Garamond"/>
                <a:cs typeface="Garamond"/>
              </a:rPr>
              <a:t>detle</a:t>
            </a:r>
            <a:r>
              <a:rPr sz="2800" b="1" spc="-5" dirty="0">
                <a:solidFill>
                  <a:srgbClr val="FFFFFF"/>
                </a:solidFill>
                <a:latin typeface="Garamond"/>
                <a:cs typeface="Garamond"/>
              </a:rPr>
              <a:t> </a:t>
            </a:r>
            <a:r>
              <a:rPr sz="2800" b="1" spc="-30" dirty="0">
                <a:solidFill>
                  <a:srgbClr val="FFFFFF"/>
                </a:solidFill>
                <a:latin typeface="Garamond"/>
                <a:cs typeface="Garamond"/>
              </a:rPr>
              <a:t>İ</a:t>
            </a:r>
            <a:r>
              <a:rPr sz="2800" b="1" spc="-15" dirty="0">
                <a:solidFill>
                  <a:srgbClr val="FFFFFF"/>
                </a:solidFill>
                <a:latin typeface="Garamond"/>
                <a:cs typeface="Garamond"/>
              </a:rPr>
              <a:t>lgi</a:t>
            </a:r>
            <a:r>
              <a:rPr sz="2800" b="1" spc="-5" dirty="0">
                <a:solidFill>
                  <a:srgbClr val="FFFFFF"/>
                </a:solidFill>
                <a:latin typeface="Garamond"/>
                <a:cs typeface="Garamond"/>
              </a:rPr>
              <a:t>l</a:t>
            </a:r>
            <a:r>
              <a:rPr sz="2800" b="1" spc="-10" dirty="0">
                <a:solidFill>
                  <a:srgbClr val="FFFFFF"/>
                </a:solidFill>
                <a:latin typeface="Garamond"/>
                <a:cs typeface="Garamond"/>
              </a:rPr>
              <a:t>i</a:t>
            </a:r>
            <a:endParaRPr sz="2800">
              <a:latin typeface="Garamond"/>
              <a:cs typeface="Garamond"/>
            </a:endParaRPr>
          </a:p>
          <a:p>
            <a:pPr algn="ctr">
              <a:lnSpc>
                <a:spcPct val="100000"/>
              </a:lnSpc>
            </a:pPr>
            <a:r>
              <a:rPr sz="2800" b="1" spc="-15" dirty="0">
                <a:solidFill>
                  <a:srgbClr val="FFFFFF"/>
                </a:solidFill>
                <a:latin typeface="Garamond"/>
                <a:cs typeface="Garamond"/>
              </a:rPr>
              <a:t>Ulusal</a:t>
            </a:r>
            <a:r>
              <a:rPr sz="2800" b="1" spc="-5" dirty="0">
                <a:solidFill>
                  <a:srgbClr val="FFFFFF"/>
                </a:solidFill>
                <a:latin typeface="Garamond"/>
                <a:cs typeface="Garamond"/>
              </a:rPr>
              <a:t> </a:t>
            </a:r>
            <a:r>
              <a:rPr sz="2800" b="1" spc="-70" dirty="0">
                <a:solidFill>
                  <a:srgbClr val="FFFFFF"/>
                </a:solidFill>
                <a:latin typeface="Garamond"/>
                <a:cs typeface="Garamond"/>
              </a:rPr>
              <a:t>v</a:t>
            </a:r>
            <a:r>
              <a:rPr sz="2800" b="1" spc="-15" dirty="0">
                <a:solidFill>
                  <a:srgbClr val="FFFFFF"/>
                </a:solidFill>
                <a:latin typeface="Garamond"/>
                <a:cs typeface="Garamond"/>
              </a:rPr>
              <a:t>e</a:t>
            </a:r>
            <a:r>
              <a:rPr sz="2800" b="1" spc="-5" dirty="0">
                <a:solidFill>
                  <a:srgbClr val="FFFFFF"/>
                </a:solidFill>
                <a:latin typeface="Garamond"/>
                <a:cs typeface="Garamond"/>
              </a:rPr>
              <a:t> </a:t>
            </a:r>
            <a:r>
              <a:rPr sz="2800" b="1" spc="-25" dirty="0">
                <a:solidFill>
                  <a:srgbClr val="FFFFFF"/>
                </a:solidFill>
                <a:latin typeface="Garamond"/>
                <a:cs typeface="Garamond"/>
              </a:rPr>
              <a:t>U</a:t>
            </a:r>
            <a:r>
              <a:rPr sz="2800" b="1" spc="-5" dirty="0">
                <a:solidFill>
                  <a:srgbClr val="FFFFFF"/>
                </a:solidFill>
                <a:latin typeface="Garamond"/>
                <a:cs typeface="Garamond"/>
              </a:rPr>
              <a:t>l</a:t>
            </a:r>
            <a:r>
              <a:rPr sz="2800" b="1" spc="-15" dirty="0">
                <a:solidFill>
                  <a:srgbClr val="FFFFFF"/>
                </a:solidFill>
                <a:latin typeface="Garamond"/>
                <a:cs typeface="Garamond"/>
              </a:rPr>
              <a:t>usl</a:t>
            </a:r>
            <a:r>
              <a:rPr sz="2800" b="1" spc="-10" dirty="0">
                <a:solidFill>
                  <a:srgbClr val="FFFFFF"/>
                </a:solidFill>
                <a:latin typeface="Garamond"/>
                <a:cs typeface="Garamond"/>
              </a:rPr>
              <a:t>a</a:t>
            </a:r>
            <a:r>
              <a:rPr sz="2800" b="1" spc="-15" dirty="0">
                <a:solidFill>
                  <a:srgbClr val="FFFFFF"/>
                </a:solidFill>
                <a:latin typeface="Garamond"/>
                <a:cs typeface="Garamond"/>
              </a:rPr>
              <a:t>rarası</a:t>
            </a:r>
            <a:r>
              <a:rPr sz="2800" b="1" spc="-35" dirty="0">
                <a:solidFill>
                  <a:srgbClr val="FFFFFF"/>
                </a:solidFill>
                <a:latin typeface="Garamond"/>
                <a:cs typeface="Garamond"/>
              </a:rPr>
              <a:t> </a:t>
            </a:r>
            <a:r>
              <a:rPr sz="2800" b="1" spc="-20" dirty="0">
                <a:solidFill>
                  <a:srgbClr val="FFFFFF"/>
                </a:solidFill>
                <a:latin typeface="Garamond"/>
                <a:cs typeface="Garamond"/>
              </a:rPr>
              <a:t>Dü</a:t>
            </a:r>
            <a:r>
              <a:rPr sz="2800" b="1" spc="-65" dirty="0">
                <a:solidFill>
                  <a:srgbClr val="FFFFFF"/>
                </a:solidFill>
                <a:latin typeface="Garamond"/>
                <a:cs typeface="Garamond"/>
              </a:rPr>
              <a:t>z</a:t>
            </a:r>
            <a:r>
              <a:rPr sz="2800" b="1" spc="-15" dirty="0">
                <a:solidFill>
                  <a:srgbClr val="FFFFFF"/>
                </a:solidFill>
                <a:latin typeface="Garamond"/>
                <a:cs typeface="Garamond"/>
              </a:rPr>
              <a:t>enleme</a:t>
            </a:r>
            <a:r>
              <a:rPr sz="2800" b="1" spc="-5" dirty="0">
                <a:solidFill>
                  <a:srgbClr val="FFFFFF"/>
                </a:solidFill>
                <a:latin typeface="Garamond"/>
                <a:cs typeface="Garamond"/>
              </a:rPr>
              <a:t>l</a:t>
            </a:r>
            <a:r>
              <a:rPr sz="2800" b="1" spc="-15" dirty="0">
                <a:solidFill>
                  <a:srgbClr val="FFFFFF"/>
                </a:solidFill>
                <a:latin typeface="Garamond"/>
                <a:cs typeface="Garamond"/>
              </a:rPr>
              <a:t>er</a:t>
            </a:r>
            <a:endParaRPr sz="2800">
              <a:latin typeface="Garamond"/>
              <a:cs typeface="Garamond"/>
            </a:endParaRPr>
          </a:p>
        </p:txBody>
      </p:sp>
      <p:sp>
        <p:nvSpPr>
          <p:cNvPr id="3" name="object 3"/>
          <p:cNvSpPr txBox="1"/>
          <p:nvPr/>
        </p:nvSpPr>
        <p:spPr>
          <a:xfrm>
            <a:off x="1078174" y="2474870"/>
            <a:ext cx="6983095" cy="3088005"/>
          </a:xfrm>
          <a:prstGeom prst="rect">
            <a:avLst/>
          </a:prstGeom>
        </p:spPr>
        <p:txBody>
          <a:bodyPr vert="horz" wrap="square" lIns="0" tIns="0" rIns="0" bIns="0" rtlCol="0">
            <a:spAutoFit/>
          </a:bodyPr>
          <a:lstStyle/>
          <a:p>
            <a:pPr marL="355600" indent="-342900">
              <a:lnSpc>
                <a:spcPct val="100000"/>
              </a:lnSpc>
              <a:buFont typeface="Wingdings"/>
              <a:buChar char=""/>
              <a:tabLst>
                <a:tab pos="356235" algn="l"/>
              </a:tabLst>
            </a:pPr>
            <a:r>
              <a:rPr sz="2400" spc="-195" dirty="0">
                <a:latin typeface="Garamond"/>
                <a:cs typeface="Garamond"/>
              </a:rPr>
              <a:t>T</a:t>
            </a:r>
            <a:r>
              <a:rPr sz="2400" dirty="0">
                <a:latin typeface="Garamond"/>
                <a:cs typeface="Garamond"/>
              </a:rPr>
              <a:t>.</a:t>
            </a:r>
            <a:r>
              <a:rPr sz="2400" spc="-50" dirty="0">
                <a:latin typeface="Garamond"/>
                <a:cs typeface="Garamond"/>
              </a:rPr>
              <a:t>C</a:t>
            </a:r>
            <a:r>
              <a:rPr sz="2400" dirty="0">
                <a:latin typeface="Garamond"/>
                <a:cs typeface="Garamond"/>
              </a:rPr>
              <a:t>.</a:t>
            </a:r>
            <a:r>
              <a:rPr sz="2400" spc="-10" dirty="0">
                <a:latin typeface="Garamond"/>
                <a:cs typeface="Garamond"/>
              </a:rPr>
              <a:t> </a:t>
            </a:r>
            <a:r>
              <a:rPr sz="2400" dirty="0">
                <a:latin typeface="Garamond"/>
                <a:cs typeface="Garamond"/>
              </a:rPr>
              <a:t>A</a:t>
            </a:r>
            <a:r>
              <a:rPr sz="2400" spc="-10" dirty="0">
                <a:latin typeface="Garamond"/>
                <a:cs typeface="Garamond"/>
              </a:rPr>
              <a:t>n</a:t>
            </a:r>
            <a:r>
              <a:rPr sz="2400" spc="-40" dirty="0">
                <a:latin typeface="Garamond"/>
                <a:cs typeface="Garamond"/>
              </a:rPr>
              <a:t>a</a:t>
            </a:r>
            <a:r>
              <a:rPr sz="2400" dirty="0">
                <a:latin typeface="Garamond"/>
                <a:cs typeface="Garamond"/>
              </a:rPr>
              <a:t>y</a:t>
            </a:r>
            <a:r>
              <a:rPr sz="2400" spc="-10" dirty="0">
                <a:latin typeface="Garamond"/>
                <a:cs typeface="Garamond"/>
              </a:rPr>
              <a:t>a</a:t>
            </a:r>
            <a:r>
              <a:rPr sz="2400" dirty="0">
                <a:latin typeface="Garamond"/>
                <a:cs typeface="Garamond"/>
              </a:rPr>
              <a:t>sası</a:t>
            </a:r>
            <a:endParaRPr sz="2400">
              <a:latin typeface="Garamond"/>
              <a:cs typeface="Garamond"/>
            </a:endParaRPr>
          </a:p>
          <a:p>
            <a:pPr marL="355600" indent="-342900">
              <a:lnSpc>
                <a:spcPct val="100000"/>
              </a:lnSpc>
              <a:spcBef>
                <a:spcPts val="1440"/>
              </a:spcBef>
              <a:buFont typeface="Wingdings"/>
              <a:buChar char=""/>
              <a:tabLst>
                <a:tab pos="356235" algn="l"/>
              </a:tabLst>
            </a:pPr>
            <a:r>
              <a:rPr sz="2400" spc="-15" dirty="0">
                <a:latin typeface="Garamond"/>
                <a:cs typeface="Garamond"/>
              </a:rPr>
              <a:t>Türk</a:t>
            </a:r>
            <a:r>
              <a:rPr sz="2400" spc="-10" dirty="0">
                <a:latin typeface="Garamond"/>
                <a:cs typeface="Garamond"/>
              </a:rPr>
              <a:t> </a:t>
            </a:r>
            <a:r>
              <a:rPr sz="2400" dirty="0">
                <a:latin typeface="Garamond"/>
                <a:cs typeface="Garamond"/>
              </a:rPr>
              <a:t>Medeni</a:t>
            </a:r>
            <a:r>
              <a:rPr sz="2400" spc="5" dirty="0">
                <a:latin typeface="Garamond"/>
                <a:cs typeface="Garamond"/>
              </a:rPr>
              <a:t> </a:t>
            </a:r>
            <a:r>
              <a:rPr sz="2400" spc="55" dirty="0">
                <a:latin typeface="Garamond"/>
                <a:cs typeface="Garamond"/>
              </a:rPr>
              <a:t>K</a:t>
            </a:r>
            <a:r>
              <a:rPr sz="2400" dirty="0">
                <a:latin typeface="Garamond"/>
                <a:cs typeface="Garamond"/>
              </a:rPr>
              <a:t>a</a:t>
            </a:r>
            <a:r>
              <a:rPr sz="2400" spc="-40" dirty="0">
                <a:latin typeface="Garamond"/>
                <a:cs typeface="Garamond"/>
              </a:rPr>
              <a:t>n</a:t>
            </a:r>
            <a:r>
              <a:rPr sz="2400" dirty="0">
                <a:latin typeface="Garamond"/>
                <a:cs typeface="Garamond"/>
              </a:rPr>
              <a:t>u</a:t>
            </a:r>
            <a:r>
              <a:rPr sz="2400" spc="-40" dirty="0">
                <a:latin typeface="Garamond"/>
                <a:cs typeface="Garamond"/>
              </a:rPr>
              <a:t>n</a:t>
            </a:r>
            <a:r>
              <a:rPr sz="2400" dirty="0">
                <a:latin typeface="Garamond"/>
                <a:cs typeface="Garamond"/>
              </a:rPr>
              <a:t>u</a:t>
            </a:r>
            <a:endParaRPr sz="2400">
              <a:latin typeface="Garamond"/>
              <a:cs typeface="Garamond"/>
            </a:endParaRPr>
          </a:p>
          <a:p>
            <a:pPr marL="355600" indent="-342900">
              <a:lnSpc>
                <a:spcPct val="100000"/>
              </a:lnSpc>
              <a:spcBef>
                <a:spcPts val="1440"/>
              </a:spcBef>
              <a:buFont typeface="Wingdings"/>
              <a:buChar char=""/>
              <a:tabLst>
                <a:tab pos="356235" algn="l"/>
              </a:tabLst>
            </a:pPr>
            <a:r>
              <a:rPr sz="2400" dirty="0">
                <a:latin typeface="Garamond"/>
                <a:cs typeface="Garamond"/>
              </a:rPr>
              <a:t>İş </a:t>
            </a:r>
            <a:r>
              <a:rPr sz="2400" spc="60" dirty="0">
                <a:latin typeface="Garamond"/>
                <a:cs typeface="Garamond"/>
              </a:rPr>
              <a:t>K</a:t>
            </a:r>
            <a:r>
              <a:rPr sz="2400" dirty="0">
                <a:latin typeface="Garamond"/>
                <a:cs typeface="Garamond"/>
              </a:rPr>
              <a:t>a</a:t>
            </a:r>
            <a:r>
              <a:rPr sz="2400" spc="-40" dirty="0">
                <a:latin typeface="Garamond"/>
                <a:cs typeface="Garamond"/>
              </a:rPr>
              <a:t>n</a:t>
            </a:r>
            <a:r>
              <a:rPr sz="2400" dirty="0">
                <a:latin typeface="Garamond"/>
                <a:cs typeface="Garamond"/>
              </a:rPr>
              <a:t>u</a:t>
            </a:r>
            <a:r>
              <a:rPr sz="2400" spc="-40" dirty="0">
                <a:latin typeface="Garamond"/>
                <a:cs typeface="Garamond"/>
              </a:rPr>
              <a:t>n</a:t>
            </a:r>
            <a:r>
              <a:rPr sz="2400" dirty="0">
                <a:latin typeface="Garamond"/>
                <a:cs typeface="Garamond"/>
              </a:rPr>
              <a:t>u</a:t>
            </a:r>
            <a:endParaRPr sz="2400">
              <a:latin typeface="Garamond"/>
              <a:cs typeface="Garamond"/>
            </a:endParaRPr>
          </a:p>
          <a:p>
            <a:pPr marL="355600" indent="-342900">
              <a:lnSpc>
                <a:spcPct val="100000"/>
              </a:lnSpc>
              <a:spcBef>
                <a:spcPts val="1440"/>
              </a:spcBef>
              <a:buFont typeface="Wingdings"/>
              <a:buChar char=""/>
              <a:tabLst>
                <a:tab pos="356235" algn="l"/>
              </a:tabLst>
            </a:pPr>
            <a:r>
              <a:rPr sz="2400" spc="-15" dirty="0">
                <a:latin typeface="Garamond"/>
                <a:cs typeface="Garamond"/>
              </a:rPr>
              <a:t>Türk</a:t>
            </a:r>
            <a:r>
              <a:rPr sz="2400" spc="-10" dirty="0">
                <a:latin typeface="Garamond"/>
                <a:cs typeface="Garamond"/>
              </a:rPr>
              <a:t> </a:t>
            </a:r>
            <a:r>
              <a:rPr sz="2400" dirty="0">
                <a:latin typeface="Garamond"/>
                <a:cs typeface="Garamond"/>
              </a:rPr>
              <a:t>Ce</a:t>
            </a:r>
            <a:r>
              <a:rPr sz="2400" spc="-10" dirty="0">
                <a:latin typeface="Garamond"/>
                <a:cs typeface="Garamond"/>
              </a:rPr>
              <a:t>z</a:t>
            </a:r>
            <a:r>
              <a:rPr sz="2400" dirty="0">
                <a:latin typeface="Garamond"/>
                <a:cs typeface="Garamond"/>
              </a:rPr>
              <a:t>a</a:t>
            </a:r>
            <a:r>
              <a:rPr sz="2400" spc="5" dirty="0">
                <a:latin typeface="Garamond"/>
                <a:cs typeface="Garamond"/>
              </a:rPr>
              <a:t> </a:t>
            </a:r>
            <a:r>
              <a:rPr sz="2400" spc="55" dirty="0">
                <a:latin typeface="Garamond"/>
                <a:cs typeface="Garamond"/>
              </a:rPr>
              <a:t>K</a:t>
            </a:r>
            <a:r>
              <a:rPr sz="2400" dirty="0">
                <a:latin typeface="Garamond"/>
                <a:cs typeface="Garamond"/>
              </a:rPr>
              <a:t>a</a:t>
            </a:r>
            <a:r>
              <a:rPr sz="2400" spc="-40" dirty="0">
                <a:latin typeface="Garamond"/>
                <a:cs typeface="Garamond"/>
              </a:rPr>
              <a:t>n</a:t>
            </a:r>
            <a:r>
              <a:rPr sz="2400" dirty="0">
                <a:latin typeface="Garamond"/>
                <a:cs typeface="Garamond"/>
              </a:rPr>
              <a:t>u</a:t>
            </a:r>
            <a:r>
              <a:rPr sz="2400" spc="-40" dirty="0">
                <a:latin typeface="Garamond"/>
                <a:cs typeface="Garamond"/>
              </a:rPr>
              <a:t>n</a:t>
            </a:r>
            <a:r>
              <a:rPr sz="2400" dirty="0">
                <a:latin typeface="Garamond"/>
                <a:cs typeface="Garamond"/>
              </a:rPr>
              <a:t>u</a:t>
            </a:r>
            <a:endParaRPr sz="2400">
              <a:latin typeface="Garamond"/>
              <a:cs typeface="Garamond"/>
            </a:endParaRPr>
          </a:p>
          <a:p>
            <a:pPr marL="355600" indent="-342900">
              <a:lnSpc>
                <a:spcPct val="100000"/>
              </a:lnSpc>
              <a:spcBef>
                <a:spcPts val="1440"/>
              </a:spcBef>
              <a:buFont typeface="Wingdings"/>
              <a:buChar char=""/>
              <a:tabLst>
                <a:tab pos="356235" algn="l"/>
              </a:tabLst>
            </a:pPr>
            <a:r>
              <a:rPr sz="2400" spc="-15" dirty="0">
                <a:latin typeface="Garamond"/>
                <a:cs typeface="Garamond"/>
              </a:rPr>
              <a:t>6284</a:t>
            </a:r>
            <a:r>
              <a:rPr sz="2400" spc="-5" dirty="0">
                <a:latin typeface="Garamond"/>
                <a:cs typeface="Garamond"/>
              </a:rPr>
              <a:t> </a:t>
            </a:r>
            <a:r>
              <a:rPr sz="2400" dirty="0">
                <a:latin typeface="Garamond"/>
                <a:cs typeface="Garamond"/>
              </a:rPr>
              <a:t>S</a:t>
            </a:r>
            <a:r>
              <a:rPr sz="2400" spc="-40" dirty="0">
                <a:latin typeface="Garamond"/>
                <a:cs typeface="Garamond"/>
              </a:rPr>
              <a:t>a</a:t>
            </a:r>
            <a:r>
              <a:rPr sz="2400" dirty="0">
                <a:latin typeface="Garamond"/>
                <a:cs typeface="Garamond"/>
              </a:rPr>
              <a:t>yılı Ailenin</a:t>
            </a:r>
            <a:r>
              <a:rPr sz="2400" spc="5" dirty="0">
                <a:latin typeface="Garamond"/>
                <a:cs typeface="Garamond"/>
              </a:rPr>
              <a:t> </a:t>
            </a:r>
            <a:r>
              <a:rPr sz="2400" spc="-50" dirty="0">
                <a:latin typeface="Garamond"/>
                <a:cs typeface="Garamond"/>
              </a:rPr>
              <a:t>K</a:t>
            </a:r>
            <a:r>
              <a:rPr sz="2400" dirty="0">
                <a:latin typeface="Garamond"/>
                <a:cs typeface="Garamond"/>
              </a:rPr>
              <a:t>o</a:t>
            </a:r>
            <a:r>
              <a:rPr sz="2400" spc="70" dirty="0">
                <a:latin typeface="Garamond"/>
                <a:cs typeface="Garamond"/>
              </a:rPr>
              <a:t>r</a:t>
            </a:r>
            <a:r>
              <a:rPr sz="2400" dirty="0">
                <a:latin typeface="Garamond"/>
                <a:cs typeface="Garamond"/>
              </a:rPr>
              <a:t>unması </a:t>
            </a:r>
            <a:r>
              <a:rPr sz="2400" spc="-50" dirty="0">
                <a:latin typeface="Garamond"/>
                <a:cs typeface="Garamond"/>
              </a:rPr>
              <a:t>v</a:t>
            </a:r>
            <a:r>
              <a:rPr sz="2400" dirty="0">
                <a:latin typeface="Garamond"/>
                <a:cs typeface="Garamond"/>
              </a:rPr>
              <a:t>e </a:t>
            </a:r>
            <a:r>
              <a:rPr sz="2400" spc="60" dirty="0">
                <a:latin typeface="Garamond"/>
                <a:cs typeface="Garamond"/>
              </a:rPr>
              <a:t>K</a:t>
            </a:r>
            <a:r>
              <a:rPr sz="2400" dirty="0">
                <a:latin typeface="Garamond"/>
                <a:cs typeface="Garamond"/>
              </a:rPr>
              <a:t>adına </a:t>
            </a:r>
            <a:r>
              <a:rPr sz="2400" spc="55" dirty="0">
                <a:latin typeface="Garamond"/>
                <a:cs typeface="Garamond"/>
              </a:rPr>
              <a:t>K</a:t>
            </a:r>
            <a:r>
              <a:rPr sz="2400" dirty="0">
                <a:latin typeface="Garamond"/>
                <a:cs typeface="Garamond"/>
              </a:rPr>
              <a:t>arşı Şidd</a:t>
            </a:r>
            <a:r>
              <a:rPr sz="2400" spc="-10" dirty="0">
                <a:latin typeface="Garamond"/>
                <a:cs typeface="Garamond"/>
              </a:rPr>
              <a:t>e</a:t>
            </a:r>
            <a:r>
              <a:rPr sz="2400" dirty="0">
                <a:latin typeface="Garamond"/>
                <a:cs typeface="Garamond"/>
              </a:rPr>
              <a:t>tin</a:t>
            </a:r>
            <a:endParaRPr sz="2400">
              <a:latin typeface="Garamond"/>
              <a:cs typeface="Garamond"/>
            </a:endParaRPr>
          </a:p>
          <a:p>
            <a:pPr marL="355600">
              <a:lnSpc>
                <a:spcPct val="100000"/>
              </a:lnSpc>
              <a:spcBef>
                <a:spcPts val="1440"/>
              </a:spcBef>
            </a:pPr>
            <a:r>
              <a:rPr sz="2400" dirty="0">
                <a:latin typeface="Garamond"/>
                <a:cs typeface="Garamond"/>
              </a:rPr>
              <a:t>Önl</a:t>
            </a:r>
            <a:r>
              <a:rPr sz="2400" spc="-10" dirty="0">
                <a:latin typeface="Garamond"/>
                <a:cs typeface="Garamond"/>
              </a:rPr>
              <a:t>e</a:t>
            </a:r>
            <a:r>
              <a:rPr sz="2400" dirty="0">
                <a:latin typeface="Garamond"/>
                <a:cs typeface="Garamond"/>
              </a:rPr>
              <a:t>nm</a:t>
            </a:r>
            <a:r>
              <a:rPr sz="2400" spc="-15" dirty="0">
                <a:latin typeface="Garamond"/>
                <a:cs typeface="Garamond"/>
              </a:rPr>
              <a:t>e</a:t>
            </a:r>
            <a:r>
              <a:rPr sz="2400" dirty="0">
                <a:latin typeface="Garamond"/>
                <a:cs typeface="Garamond"/>
              </a:rPr>
              <a:t>sine Dair </a:t>
            </a:r>
            <a:r>
              <a:rPr sz="2400" spc="55" dirty="0">
                <a:latin typeface="Garamond"/>
                <a:cs typeface="Garamond"/>
              </a:rPr>
              <a:t>K</a:t>
            </a:r>
            <a:r>
              <a:rPr sz="2400" dirty="0">
                <a:latin typeface="Garamond"/>
                <a:cs typeface="Garamond"/>
              </a:rPr>
              <a:t>a</a:t>
            </a:r>
            <a:r>
              <a:rPr sz="2400" spc="-45" dirty="0">
                <a:latin typeface="Garamond"/>
                <a:cs typeface="Garamond"/>
              </a:rPr>
              <a:t>n</a:t>
            </a:r>
            <a:r>
              <a:rPr sz="2400" dirty="0">
                <a:latin typeface="Garamond"/>
                <a:cs typeface="Garamond"/>
              </a:rPr>
              <a:t>un</a:t>
            </a:r>
            <a:endParaRPr sz="2400">
              <a:latin typeface="Garamond"/>
              <a:cs typeface="Garamond"/>
            </a:endParaRPr>
          </a:p>
        </p:txBody>
      </p:sp>
      <p:sp>
        <p:nvSpPr>
          <p:cNvPr id="4" name="object 4"/>
          <p:cNvSpPr/>
          <p:nvPr/>
        </p:nvSpPr>
        <p:spPr>
          <a:xfrm>
            <a:off x="5148071" y="1306067"/>
            <a:ext cx="3383280" cy="3054095"/>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8030216" y="6456066"/>
            <a:ext cx="398780" cy="177800"/>
          </a:xfrm>
          <a:prstGeom prst="rect">
            <a:avLst/>
          </a:prstGeom>
        </p:spPr>
        <p:txBody>
          <a:bodyPr vert="horz" wrap="square" lIns="0" tIns="0" rIns="0" bIns="0" rtlCol="0">
            <a:spAutoFit/>
          </a:bodyPr>
          <a:lstStyle/>
          <a:p>
            <a:pPr marL="25400">
              <a:lnSpc>
                <a:spcPct val="100000"/>
              </a:lnSpc>
            </a:pPr>
            <a:fld id="{81D60167-4931-47E6-BA6A-407CBD079E47}" type="slidenum">
              <a:rPr sz="1200" b="1" spc="-10" dirty="0">
                <a:solidFill>
                  <a:srgbClr val="FFFFFF"/>
                </a:solidFill>
                <a:latin typeface="Garamond"/>
                <a:cs typeface="Garamond"/>
              </a:rPr>
              <a:t>25</a:t>
            </a:fld>
            <a:r>
              <a:rPr sz="1200" b="1" spc="-5" dirty="0">
                <a:solidFill>
                  <a:srgbClr val="FFFFFF"/>
                </a:solidFill>
                <a:latin typeface="Garamond"/>
                <a:cs typeface="Garamond"/>
              </a:rPr>
              <a:t>/</a:t>
            </a:r>
            <a:r>
              <a:rPr sz="1200" b="1" spc="-10" dirty="0">
                <a:solidFill>
                  <a:srgbClr val="FFFFFF"/>
                </a:solidFill>
                <a:latin typeface="Garamond"/>
                <a:cs typeface="Garamond"/>
              </a:rPr>
              <a:t>17</a:t>
            </a:r>
            <a:endParaRPr sz="1200">
              <a:latin typeface="Garamond"/>
              <a:cs typeface="Garamon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8257" y="1691266"/>
            <a:ext cx="2743835" cy="2231380"/>
          </a:xfrm>
          <a:prstGeom prst="rect">
            <a:avLst/>
          </a:prstGeom>
        </p:spPr>
        <p:txBody>
          <a:bodyPr vert="horz" wrap="square" lIns="0" tIns="0" rIns="0" bIns="0" rtlCol="0">
            <a:spAutoFit/>
          </a:bodyPr>
          <a:lstStyle/>
          <a:p>
            <a:pPr marL="620395" marR="5080" indent="-323215">
              <a:lnSpc>
                <a:spcPct val="100000"/>
              </a:lnSpc>
            </a:pPr>
            <a:r>
              <a:rPr sz="1800" b="1" dirty="0">
                <a:solidFill>
                  <a:srgbClr val="FF0000"/>
                </a:solidFill>
                <a:latin typeface="Garamond"/>
                <a:cs typeface="Garamond"/>
              </a:rPr>
              <a:t>Şiddet</a:t>
            </a:r>
            <a:r>
              <a:rPr sz="1800" b="1" spc="15" dirty="0">
                <a:solidFill>
                  <a:srgbClr val="FF0000"/>
                </a:solidFill>
                <a:latin typeface="Garamond"/>
                <a:cs typeface="Garamond"/>
              </a:rPr>
              <a:t> </a:t>
            </a:r>
            <a:r>
              <a:rPr sz="1800" b="1" dirty="0">
                <a:solidFill>
                  <a:srgbClr val="FF0000"/>
                </a:solidFill>
                <a:latin typeface="Garamond"/>
                <a:cs typeface="Garamond"/>
              </a:rPr>
              <a:t>Önleme </a:t>
            </a:r>
            <a:r>
              <a:rPr sz="1800" b="1" spc="-35" dirty="0">
                <a:solidFill>
                  <a:srgbClr val="FF0000"/>
                </a:solidFill>
                <a:latin typeface="Garamond"/>
                <a:cs typeface="Garamond"/>
              </a:rPr>
              <a:t>v</a:t>
            </a:r>
            <a:r>
              <a:rPr sz="1800" b="1" dirty="0">
                <a:solidFill>
                  <a:srgbClr val="FF0000"/>
                </a:solidFill>
                <a:latin typeface="Garamond"/>
                <a:cs typeface="Garamond"/>
              </a:rPr>
              <a:t>e</a:t>
            </a:r>
            <a:r>
              <a:rPr sz="1800" b="1" spc="10" dirty="0">
                <a:solidFill>
                  <a:srgbClr val="FF0000"/>
                </a:solidFill>
                <a:latin typeface="Garamond"/>
                <a:cs typeface="Garamond"/>
              </a:rPr>
              <a:t> </a:t>
            </a:r>
            <a:r>
              <a:rPr sz="1800" b="1" spc="-10" dirty="0">
                <a:solidFill>
                  <a:srgbClr val="FF0000"/>
                </a:solidFill>
                <a:latin typeface="Garamond"/>
                <a:cs typeface="Garamond"/>
              </a:rPr>
              <a:t>İ</a:t>
            </a:r>
            <a:r>
              <a:rPr sz="1800" b="1" spc="-20" dirty="0">
                <a:solidFill>
                  <a:srgbClr val="FF0000"/>
                </a:solidFill>
                <a:latin typeface="Garamond"/>
                <a:cs typeface="Garamond"/>
              </a:rPr>
              <a:t>z</a:t>
            </a:r>
            <a:r>
              <a:rPr sz="1800" b="1" dirty="0">
                <a:solidFill>
                  <a:srgbClr val="FF0000"/>
                </a:solidFill>
                <a:latin typeface="Garamond"/>
                <a:cs typeface="Garamond"/>
              </a:rPr>
              <a:t>leme M</a:t>
            </a:r>
            <a:r>
              <a:rPr sz="1800" b="1" spc="-10" dirty="0">
                <a:solidFill>
                  <a:srgbClr val="FF0000"/>
                </a:solidFill>
                <a:latin typeface="Garamond"/>
                <a:cs typeface="Garamond"/>
              </a:rPr>
              <a:t>e</a:t>
            </a:r>
            <a:r>
              <a:rPr sz="1800" b="1" spc="10" dirty="0">
                <a:solidFill>
                  <a:srgbClr val="FF0000"/>
                </a:solidFill>
                <a:latin typeface="Garamond"/>
                <a:cs typeface="Garamond"/>
              </a:rPr>
              <a:t>r</a:t>
            </a:r>
            <a:r>
              <a:rPr sz="1800" b="1" spc="-35" dirty="0">
                <a:solidFill>
                  <a:srgbClr val="FF0000"/>
                </a:solidFill>
                <a:latin typeface="Garamond"/>
                <a:cs typeface="Garamond"/>
              </a:rPr>
              <a:t>k</a:t>
            </a:r>
            <a:r>
              <a:rPr sz="1800" b="1" spc="-10" dirty="0">
                <a:solidFill>
                  <a:srgbClr val="FF0000"/>
                </a:solidFill>
                <a:latin typeface="Garamond"/>
                <a:cs typeface="Garamond"/>
              </a:rPr>
              <a:t>e</a:t>
            </a:r>
            <a:r>
              <a:rPr sz="1800" b="1" spc="-20" dirty="0">
                <a:solidFill>
                  <a:srgbClr val="FF0000"/>
                </a:solidFill>
                <a:latin typeface="Garamond"/>
                <a:cs typeface="Garamond"/>
              </a:rPr>
              <a:t>z</a:t>
            </a:r>
            <a:r>
              <a:rPr sz="1800" b="1" dirty="0">
                <a:solidFill>
                  <a:srgbClr val="FF0000"/>
                </a:solidFill>
                <a:latin typeface="Garamond"/>
                <a:cs typeface="Garamond"/>
              </a:rPr>
              <a:t>leri</a:t>
            </a:r>
            <a:r>
              <a:rPr sz="1800" b="1" spc="60" dirty="0">
                <a:solidFill>
                  <a:srgbClr val="FF0000"/>
                </a:solidFill>
                <a:latin typeface="Garamond"/>
                <a:cs typeface="Garamond"/>
              </a:rPr>
              <a:t> </a:t>
            </a:r>
            <a:r>
              <a:rPr sz="1800" b="1" dirty="0">
                <a:solidFill>
                  <a:srgbClr val="FF0000"/>
                </a:solidFill>
                <a:latin typeface="Garamond"/>
                <a:cs typeface="Garamond"/>
              </a:rPr>
              <a:t>(Ş</a:t>
            </a:r>
            <a:r>
              <a:rPr sz="1800" b="1" spc="5" dirty="0">
                <a:solidFill>
                  <a:srgbClr val="FF0000"/>
                </a:solidFill>
                <a:latin typeface="Garamond"/>
                <a:cs typeface="Garamond"/>
              </a:rPr>
              <a:t>ÖN</a:t>
            </a:r>
            <a:r>
              <a:rPr sz="1800" b="1" dirty="0">
                <a:solidFill>
                  <a:srgbClr val="FF0000"/>
                </a:solidFill>
                <a:latin typeface="Garamond"/>
                <a:cs typeface="Garamond"/>
              </a:rPr>
              <a:t>İ</a:t>
            </a:r>
            <a:r>
              <a:rPr sz="1800" b="1" spc="-10" dirty="0">
                <a:solidFill>
                  <a:srgbClr val="FF0000"/>
                </a:solidFill>
                <a:latin typeface="Garamond"/>
                <a:cs typeface="Garamond"/>
              </a:rPr>
              <a:t>M</a:t>
            </a:r>
            <a:r>
              <a:rPr sz="1800" b="1" dirty="0">
                <a:solidFill>
                  <a:srgbClr val="FF0000"/>
                </a:solidFill>
                <a:latin typeface="Garamond"/>
                <a:cs typeface="Garamond"/>
              </a:rPr>
              <a:t>)</a:t>
            </a:r>
            <a:endParaRPr sz="1800" dirty="0">
              <a:latin typeface="Garamond"/>
              <a:cs typeface="Garamond"/>
            </a:endParaRPr>
          </a:p>
          <a:p>
            <a:pPr>
              <a:lnSpc>
                <a:spcPct val="100000"/>
              </a:lnSpc>
              <a:spcBef>
                <a:spcPts val="32"/>
              </a:spcBef>
            </a:pPr>
            <a:endParaRPr sz="1850" dirty="0">
              <a:latin typeface="Times New Roman"/>
              <a:cs typeface="Times New Roman"/>
            </a:endParaRPr>
          </a:p>
          <a:p>
            <a:pPr marL="12700" marR="436245">
              <a:lnSpc>
                <a:spcPct val="100000"/>
              </a:lnSpc>
            </a:pPr>
            <a:r>
              <a:rPr sz="1800" b="1" spc="-5" dirty="0" err="1" smtClean="0">
                <a:solidFill>
                  <a:srgbClr val="FF0000"/>
                </a:solidFill>
                <a:latin typeface="Garamond"/>
                <a:cs typeface="Garamond"/>
              </a:rPr>
              <a:t>Sos</a:t>
            </a:r>
            <a:r>
              <a:rPr sz="1800" b="1" spc="-45" dirty="0" err="1" smtClean="0">
                <a:solidFill>
                  <a:srgbClr val="FF0000"/>
                </a:solidFill>
                <a:latin typeface="Garamond"/>
                <a:cs typeface="Garamond"/>
              </a:rPr>
              <a:t>y</a:t>
            </a:r>
            <a:r>
              <a:rPr sz="1800" b="1" dirty="0" err="1" smtClean="0">
                <a:solidFill>
                  <a:srgbClr val="FF0000"/>
                </a:solidFill>
                <a:latin typeface="Garamond"/>
                <a:cs typeface="Garamond"/>
              </a:rPr>
              <a:t>al</a:t>
            </a:r>
            <a:r>
              <a:rPr sz="1800" b="1" dirty="0" smtClean="0">
                <a:solidFill>
                  <a:srgbClr val="FF0000"/>
                </a:solidFill>
                <a:latin typeface="Times New Roman"/>
                <a:cs typeface="Times New Roman"/>
              </a:rPr>
              <a:t> </a:t>
            </a:r>
            <a:r>
              <a:rPr sz="1800" b="1" dirty="0">
                <a:solidFill>
                  <a:srgbClr val="FF0000"/>
                </a:solidFill>
                <a:latin typeface="Garamond"/>
                <a:cs typeface="Garamond"/>
              </a:rPr>
              <a:t>Hi</a:t>
            </a:r>
            <a:r>
              <a:rPr sz="1800" b="1" spc="-10" dirty="0">
                <a:solidFill>
                  <a:srgbClr val="FF0000"/>
                </a:solidFill>
                <a:latin typeface="Garamond"/>
                <a:cs typeface="Garamond"/>
              </a:rPr>
              <a:t>z</a:t>
            </a:r>
            <a:r>
              <a:rPr sz="1800" b="1" dirty="0">
                <a:solidFill>
                  <a:srgbClr val="FF0000"/>
                </a:solidFill>
                <a:latin typeface="Garamond"/>
                <a:cs typeface="Garamond"/>
              </a:rPr>
              <a:t>met</a:t>
            </a:r>
            <a:r>
              <a:rPr sz="1800" b="1" dirty="0">
                <a:solidFill>
                  <a:srgbClr val="FF0000"/>
                </a:solidFill>
                <a:latin typeface="Times New Roman"/>
                <a:cs typeface="Times New Roman"/>
              </a:rPr>
              <a:t> </a:t>
            </a:r>
            <a:r>
              <a:rPr sz="1800" b="1" spc="-30" dirty="0">
                <a:solidFill>
                  <a:srgbClr val="FF0000"/>
                </a:solidFill>
                <a:latin typeface="Garamond"/>
                <a:cs typeface="Garamond"/>
              </a:rPr>
              <a:t>M</a:t>
            </a:r>
            <a:r>
              <a:rPr sz="1800" b="1" spc="-10" dirty="0">
                <a:solidFill>
                  <a:srgbClr val="FF0000"/>
                </a:solidFill>
                <a:latin typeface="Garamond"/>
                <a:cs typeface="Garamond"/>
              </a:rPr>
              <a:t>e</a:t>
            </a:r>
            <a:r>
              <a:rPr sz="1800" b="1" dirty="0">
                <a:solidFill>
                  <a:srgbClr val="FF0000"/>
                </a:solidFill>
                <a:latin typeface="Garamond"/>
                <a:cs typeface="Garamond"/>
              </a:rPr>
              <a:t>r</a:t>
            </a:r>
            <a:r>
              <a:rPr sz="1800" b="1" spc="-35" dirty="0">
                <a:solidFill>
                  <a:srgbClr val="FF0000"/>
                </a:solidFill>
                <a:latin typeface="Garamond"/>
                <a:cs typeface="Garamond"/>
              </a:rPr>
              <a:t>k</a:t>
            </a:r>
            <a:r>
              <a:rPr sz="1800" b="1" spc="-10" dirty="0">
                <a:solidFill>
                  <a:srgbClr val="FF0000"/>
                </a:solidFill>
                <a:latin typeface="Garamond"/>
                <a:cs typeface="Garamond"/>
              </a:rPr>
              <a:t>e</a:t>
            </a:r>
            <a:r>
              <a:rPr sz="1800" b="1" spc="-20" dirty="0">
                <a:solidFill>
                  <a:srgbClr val="FF0000"/>
                </a:solidFill>
                <a:latin typeface="Garamond"/>
                <a:cs typeface="Garamond"/>
              </a:rPr>
              <a:t>z</a:t>
            </a:r>
            <a:r>
              <a:rPr sz="1800" b="1" spc="-5" dirty="0">
                <a:solidFill>
                  <a:srgbClr val="FF0000"/>
                </a:solidFill>
                <a:latin typeface="Garamond"/>
                <a:cs typeface="Garamond"/>
              </a:rPr>
              <a:t>leri</a:t>
            </a:r>
            <a:endParaRPr sz="1800" dirty="0">
              <a:latin typeface="Garamond"/>
              <a:cs typeface="Garamond"/>
            </a:endParaRPr>
          </a:p>
          <a:p>
            <a:pPr>
              <a:lnSpc>
                <a:spcPct val="100000"/>
              </a:lnSpc>
              <a:spcBef>
                <a:spcPts val="32"/>
              </a:spcBef>
            </a:pPr>
            <a:endParaRPr sz="1850" dirty="0">
              <a:latin typeface="Times New Roman"/>
              <a:cs typeface="Times New Roman"/>
            </a:endParaRPr>
          </a:p>
          <a:p>
            <a:pPr marL="12700">
              <a:lnSpc>
                <a:spcPct val="100000"/>
              </a:lnSpc>
            </a:pPr>
            <a:r>
              <a:rPr sz="1800" b="1" spc="-5" dirty="0">
                <a:solidFill>
                  <a:srgbClr val="FF0000"/>
                </a:solidFill>
                <a:latin typeface="Garamond"/>
                <a:cs typeface="Garamond"/>
              </a:rPr>
              <a:t>A</a:t>
            </a:r>
            <a:r>
              <a:rPr sz="1800" b="1" spc="-10" dirty="0">
                <a:solidFill>
                  <a:srgbClr val="FF0000"/>
                </a:solidFill>
                <a:latin typeface="Garamond"/>
                <a:cs typeface="Garamond"/>
              </a:rPr>
              <a:t>L</a:t>
            </a:r>
            <a:r>
              <a:rPr sz="1800" b="1" spc="-15" dirty="0">
                <a:solidFill>
                  <a:srgbClr val="FF0000"/>
                </a:solidFill>
                <a:latin typeface="Garamond"/>
                <a:cs typeface="Garamond"/>
              </a:rPr>
              <a:t>O</a:t>
            </a:r>
            <a:r>
              <a:rPr sz="1800" b="1" spc="5" dirty="0">
                <a:solidFill>
                  <a:srgbClr val="FF0000"/>
                </a:solidFill>
                <a:latin typeface="Times New Roman"/>
                <a:cs typeface="Times New Roman"/>
              </a:rPr>
              <a:t> </a:t>
            </a:r>
            <a:r>
              <a:rPr sz="1800" b="1" spc="-10" dirty="0">
                <a:solidFill>
                  <a:srgbClr val="FF0000"/>
                </a:solidFill>
                <a:latin typeface="Garamond"/>
                <a:cs typeface="Garamond"/>
              </a:rPr>
              <a:t>1</a:t>
            </a:r>
            <a:r>
              <a:rPr sz="1800" b="1" spc="-20" dirty="0">
                <a:solidFill>
                  <a:srgbClr val="FF0000"/>
                </a:solidFill>
                <a:latin typeface="Garamond"/>
                <a:cs typeface="Garamond"/>
              </a:rPr>
              <a:t>8</a:t>
            </a:r>
            <a:r>
              <a:rPr sz="1800" b="1" spc="-10" dirty="0">
                <a:solidFill>
                  <a:srgbClr val="FF0000"/>
                </a:solidFill>
                <a:latin typeface="Garamond"/>
                <a:cs typeface="Garamond"/>
              </a:rPr>
              <a:t>3</a:t>
            </a:r>
            <a:endParaRPr sz="1800" dirty="0">
              <a:latin typeface="Garamond"/>
              <a:cs typeface="Garamond"/>
            </a:endParaRPr>
          </a:p>
          <a:p>
            <a:pPr marL="12700">
              <a:lnSpc>
                <a:spcPct val="100000"/>
              </a:lnSpc>
            </a:pPr>
            <a:r>
              <a:rPr sz="1800" b="1" dirty="0">
                <a:solidFill>
                  <a:srgbClr val="FF0000"/>
                </a:solidFill>
                <a:latin typeface="Garamond"/>
                <a:cs typeface="Garamond"/>
              </a:rPr>
              <a:t>So</a:t>
            </a:r>
            <a:r>
              <a:rPr sz="1800" b="1" spc="-10" dirty="0">
                <a:solidFill>
                  <a:srgbClr val="FF0000"/>
                </a:solidFill>
                <a:latin typeface="Garamond"/>
                <a:cs typeface="Garamond"/>
              </a:rPr>
              <a:t>s</a:t>
            </a:r>
            <a:r>
              <a:rPr sz="1800" b="1" spc="-50" dirty="0">
                <a:solidFill>
                  <a:srgbClr val="FF0000"/>
                </a:solidFill>
                <a:latin typeface="Garamond"/>
                <a:cs typeface="Garamond"/>
              </a:rPr>
              <a:t>y</a:t>
            </a:r>
            <a:r>
              <a:rPr sz="1800" b="1" dirty="0">
                <a:solidFill>
                  <a:srgbClr val="FF0000"/>
                </a:solidFill>
                <a:latin typeface="Garamond"/>
                <a:cs typeface="Garamond"/>
              </a:rPr>
              <a:t>al</a:t>
            </a:r>
            <a:r>
              <a:rPr sz="1800" b="1" spc="5" dirty="0">
                <a:solidFill>
                  <a:srgbClr val="FF0000"/>
                </a:solidFill>
                <a:latin typeface="Garamond"/>
                <a:cs typeface="Garamond"/>
              </a:rPr>
              <a:t> </a:t>
            </a:r>
            <a:r>
              <a:rPr sz="1800" b="1" dirty="0">
                <a:solidFill>
                  <a:srgbClr val="FF0000"/>
                </a:solidFill>
                <a:latin typeface="Garamond"/>
                <a:cs typeface="Garamond"/>
              </a:rPr>
              <a:t>D</a:t>
            </a:r>
            <a:r>
              <a:rPr sz="1800" b="1" spc="-10" dirty="0">
                <a:solidFill>
                  <a:srgbClr val="FF0000"/>
                </a:solidFill>
                <a:latin typeface="Garamond"/>
                <a:cs typeface="Garamond"/>
              </a:rPr>
              <a:t>es</a:t>
            </a:r>
            <a:r>
              <a:rPr sz="1800" b="1" dirty="0">
                <a:solidFill>
                  <a:srgbClr val="FF0000"/>
                </a:solidFill>
                <a:latin typeface="Garamond"/>
                <a:cs typeface="Garamond"/>
              </a:rPr>
              <a:t>tek</a:t>
            </a:r>
            <a:r>
              <a:rPr sz="1800" b="1" spc="25" dirty="0">
                <a:solidFill>
                  <a:srgbClr val="FF0000"/>
                </a:solidFill>
                <a:latin typeface="Garamond"/>
                <a:cs typeface="Garamond"/>
              </a:rPr>
              <a:t> </a:t>
            </a:r>
            <a:r>
              <a:rPr sz="1800" b="1" dirty="0">
                <a:solidFill>
                  <a:srgbClr val="FF0000"/>
                </a:solidFill>
                <a:latin typeface="Garamond"/>
                <a:cs typeface="Garamond"/>
              </a:rPr>
              <a:t>Hattı</a:t>
            </a:r>
            <a:endParaRPr sz="1800" dirty="0">
              <a:latin typeface="Garamond"/>
              <a:cs typeface="Garamond"/>
            </a:endParaRPr>
          </a:p>
        </p:txBody>
      </p:sp>
      <p:sp>
        <p:nvSpPr>
          <p:cNvPr id="3" name="object 3"/>
          <p:cNvSpPr/>
          <p:nvPr/>
        </p:nvSpPr>
        <p:spPr>
          <a:xfrm>
            <a:off x="3989832" y="3084576"/>
            <a:ext cx="203835" cy="180975"/>
          </a:xfrm>
          <a:custGeom>
            <a:avLst/>
            <a:gdLst/>
            <a:ahLst/>
            <a:cxnLst/>
            <a:rect l="l" t="t" r="r" b="b"/>
            <a:pathLst>
              <a:path w="203835" h="180975">
                <a:moveTo>
                  <a:pt x="2164" y="0"/>
                </a:moveTo>
                <a:lnTo>
                  <a:pt x="0" y="112654"/>
                </a:lnTo>
                <a:lnTo>
                  <a:pt x="19690" y="168005"/>
                </a:lnTo>
                <a:lnTo>
                  <a:pt x="81412" y="180715"/>
                </a:lnTo>
                <a:lnTo>
                  <a:pt x="203453" y="167396"/>
                </a:lnTo>
                <a:lnTo>
                  <a:pt x="198638" y="114056"/>
                </a:lnTo>
                <a:lnTo>
                  <a:pt x="166359" y="67939"/>
                </a:lnTo>
                <a:lnTo>
                  <a:pt x="123565" y="53339"/>
                </a:lnTo>
                <a:lnTo>
                  <a:pt x="77205" y="39989"/>
                </a:lnTo>
                <a:lnTo>
                  <a:pt x="45598" y="29961"/>
                </a:lnTo>
                <a:lnTo>
                  <a:pt x="21732" y="18653"/>
                </a:lnTo>
                <a:lnTo>
                  <a:pt x="2164" y="0"/>
                </a:lnTo>
                <a:close/>
              </a:path>
            </a:pathLst>
          </a:custGeom>
          <a:solidFill>
            <a:srgbClr val="DCC21D"/>
          </a:solidFill>
        </p:spPr>
        <p:txBody>
          <a:bodyPr wrap="square" lIns="0" tIns="0" rIns="0" bIns="0" rtlCol="0"/>
          <a:lstStyle/>
          <a:p>
            <a:endParaRPr/>
          </a:p>
        </p:txBody>
      </p:sp>
      <p:sp>
        <p:nvSpPr>
          <p:cNvPr id="4" name="object 4"/>
          <p:cNvSpPr/>
          <p:nvPr/>
        </p:nvSpPr>
        <p:spPr>
          <a:xfrm>
            <a:off x="3468623" y="3159252"/>
            <a:ext cx="203835" cy="180975"/>
          </a:xfrm>
          <a:custGeom>
            <a:avLst/>
            <a:gdLst/>
            <a:ahLst/>
            <a:cxnLst/>
            <a:rect l="l" t="t" r="r" b="b"/>
            <a:pathLst>
              <a:path w="203835" h="180975">
                <a:moveTo>
                  <a:pt x="2164" y="0"/>
                </a:moveTo>
                <a:lnTo>
                  <a:pt x="0" y="112654"/>
                </a:lnTo>
                <a:lnTo>
                  <a:pt x="19690" y="168005"/>
                </a:lnTo>
                <a:lnTo>
                  <a:pt x="81412" y="180715"/>
                </a:lnTo>
                <a:lnTo>
                  <a:pt x="203453" y="167396"/>
                </a:lnTo>
                <a:lnTo>
                  <a:pt x="198638" y="114056"/>
                </a:lnTo>
                <a:lnTo>
                  <a:pt x="166359" y="67939"/>
                </a:lnTo>
                <a:lnTo>
                  <a:pt x="123565" y="53339"/>
                </a:lnTo>
                <a:lnTo>
                  <a:pt x="77205" y="39989"/>
                </a:lnTo>
                <a:lnTo>
                  <a:pt x="45598" y="29961"/>
                </a:lnTo>
                <a:lnTo>
                  <a:pt x="21732" y="18653"/>
                </a:lnTo>
                <a:lnTo>
                  <a:pt x="2164" y="0"/>
                </a:lnTo>
                <a:close/>
              </a:path>
            </a:pathLst>
          </a:custGeom>
          <a:solidFill>
            <a:srgbClr val="DCAC2A"/>
          </a:solidFill>
        </p:spPr>
        <p:txBody>
          <a:bodyPr wrap="square" lIns="0" tIns="0" rIns="0" bIns="0" rtlCol="0"/>
          <a:lstStyle/>
          <a:p>
            <a:endParaRPr/>
          </a:p>
        </p:txBody>
      </p:sp>
      <p:sp>
        <p:nvSpPr>
          <p:cNvPr id="5" name="object 5"/>
          <p:cNvSpPr/>
          <p:nvPr/>
        </p:nvSpPr>
        <p:spPr>
          <a:xfrm>
            <a:off x="4073651" y="2119884"/>
            <a:ext cx="238760" cy="159385"/>
          </a:xfrm>
          <a:custGeom>
            <a:avLst/>
            <a:gdLst/>
            <a:ahLst/>
            <a:cxnLst/>
            <a:rect l="l" t="t" r="r" b="b"/>
            <a:pathLst>
              <a:path w="238760" h="159385">
                <a:moveTo>
                  <a:pt x="176265" y="0"/>
                </a:moveTo>
                <a:lnTo>
                  <a:pt x="113294" y="2042"/>
                </a:lnTo>
                <a:lnTo>
                  <a:pt x="0" y="45079"/>
                </a:lnTo>
                <a:lnTo>
                  <a:pt x="18166" y="96133"/>
                </a:lnTo>
                <a:lnTo>
                  <a:pt x="35692" y="122438"/>
                </a:lnTo>
                <a:lnTo>
                  <a:pt x="62240" y="133106"/>
                </a:lnTo>
                <a:lnTo>
                  <a:pt x="107076" y="137159"/>
                </a:lnTo>
                <a:lnTo>
                  <a:pt x="188854" y="139811"/>
                </a:lnTo>
                <a:lnTo>
                  <a:pt x="214121" y="145298"/>
                </a:lnTo>
                <a:lnTo>
                  <a:pt x="238505" y="159379"/>
                </a:lnTo>
                <a:lnTo>
                  <a:pt x="210555" y="48371"/>
                </a:lnTo>
                <a:lnTo>
                  <a:pt x="176265" y="0"/>
                </a:lnTo>
                <a:close/>
              </a:path>
            </a:pathLst>
          </a:custGeom>
          <a:solidFill>
            <a:srgbClr val="DCC21D"/>
          </a:solidFill>
        </p:spPr>
        <p:txBody>
          <a:bodyPr wrap="square" lIns="0" tIns="0" rIns="0" bIns="0" rtlCol="0"/>
          <a:lstStyle/>
          <a:p>
            <a:endParaRPr/>
          </a:p>
        </p:txBody>
      </p:sp>
      <p:sp>
        <p:nvSpPr>
          <p:cNvPr id="6" name="object 6"/>
          <p:cNvSpPr/>
          <p:nvPr/>
        </p:nvSpPr>
        <p:spPr>
          <a:xfrm>
            <a:off x="3852671" y="2520696"/>
            <a:ext cx="238760" cy="159385"/>
          </a:xfrm>
          <a:custGeom>
            <a:avLst/>
            <a:gdLst/>
            <a:ahLst/>
            <a:cxnLst/>
            <a:rect l="l" t="t" r="r" b="b"/>
            <a:pathLst>
              <a:path w="238760" h="159385">
                <a:moveTo>
                  <a:pt x="176265" y="0"/>
                </a:moveTo>
                <a:lnTo>
                  <a:pt x="113294" y="2042"/>
                </a:lnTo>
                <a:lnTo>
                  <a:pt x="0" y="45079"/>
                </a:lnTo>
                <a:lnTo>
                  <a:pt x="18166" y="96133"/>
                </a:lnTo>
                <a:lnTo>
                  <a:pt x="35692" y="122438"/>
                </a:lnTo>
                <a:lnTo>
                  <a:pt x="62240" y="133106"/>
                </a:lnTo>
                <a:lnTo>
                  <a:pt x="107076" y="137159"/>
                </a:lnTo>
                <a:lnTo>
                  <a:pt x="188854" y="139811"/>
                </a:lnTo>
                <a:lnTo>
                  <a:pt x="214121" y="145298"/>
                </a:lnTo>
                <a:lnTo>
                  <a:pt x="238505" y="159379"/>
                </a:lnTo>
                <a:lnTo>
                  <a:pt x="210555" y="48371"/>
                </a:lnTo>
                <a:lnTo>
                  <a:pt x="176265" y="0"/>
                </a:lnTo>
                <a:close/>
              </a:path>
            </a:pathLst>
          </a:custGeom>
          <a:solidFill>
            <a:srgbClr val="DCAC2A"/>
          </a:solidFill>
        </p:spPr>
        <p:txBody>
          <a:bodyPr wrap="square" lIns="0" tIns="0" rIns="0" bIns="0" rtlCol="0"/>
          <a:lstStyle/>
          <a:p>
            <a:endParaRPr/>
          </a:p>
        </p:txBody>
      </p:sp>
      <p:sp>
        <p:nvSpPr>
          <p:cNvPr id="7" name="object 7"/>
          <p:cNvSpPr/>
          <p:nvPr/>
        </p:nvSpPr>
        <p:spPr>
          <a:xfrm>
            <a:off x="2848355" y="4118229"/>
            <a:ext cx="259079" cy="102235"/>
          </a:xfrm>
          <a:custGeom>
            <a:avLst/>
            <a:gdLst/>
            <a:ahLst/>
            <a:cxnLst/>
            <a:rect l="l" t="t" r="r" b="b"/>
            <a:pathLst>
              <a:path w="259080" h="102235">
                <a:moveTo>
                  <a:pt x="0" y="0"/>
                </a:moveTo>
                <a:lnTo>
                  <a:pt x="96642" y="77093"/>
                </a:lnTo>
                <a:lnTo>
                  <a:pt x="157602" y="101726"/>
                </a:lnTo>
                <a:lnTo>
                  <a:pt x="205861" y="72521"/>
                </a:lnTo>
                <a:lnTo>
                  <a:pt x="259079" y="1904"/>
                </a:lnTo>
                <a:lnTo>
                  <a:pt x="48255" y="1904"/>
                </a:lnTo>
                <a:lnTo>
                  <a:pt x="0" y="0"/>
                </a:lnTo>
                <a:close/>
              </a:path>
            </a:pathLst>
          </a:custGeom>
          <a:solidFill>
            <a:srgbClr val="DCC21D"/>
          </a:solidFill>
        </p:spPr>
        <p:txBody>
          <a:bodyPr wrap="square" lIns="0" tIns="0" rIns="0" bIns="0" rtlCol="0"/>
          <a:lstStyle/>
          <a:p>
            <a:endParaRPr/>
          </a:p>
        </p:txBody>
      </p:sp>
      <p:sp>
        <p:nvSpPr>
          <p:cNvPr id="8" name="object 8"/>
          <p:cNvSpPr/>
          <p:nvPr/>
        </p:nvSpPr>
        <p:spPr>
          <a:xfrm>
            <a:off x="2896611" y="4062984"/>
            <a:ext cx="219710" cy="57150"/>
          </a:xfrm>
          <a:custGeom>
            <a:avLst/>
            <a:gdLst/>
            <a:ahLst/>
            <a:cxnLst/>
            <a:rect l="l" t="t" r="r" b="b"/>
            <a:pathLst>
              <a:path w="219710" h="57150">
                <a:moveTo>
                  <a:pt x="178698" y="0"/>
                </a:moveTo>
                <a:lnTo>
                  <a:pt x="125480" y="13965"/>
                </a:lnTo>
                <a:lnTo>
                  <a:pt x="70747" y="39873"/>
                </a:lnTo>
                <a:lnTo>
                  <a:pt x="35051" y="53208"/>
                </a:lnTo>
                <a:lnTo>
                  <a:pt x="0" y="57149"/>
                </a:lnTo>
                <a:lnTo>
                  <a:pt x="210824" y="57149"/>
                </a:lnTo>
                <a:lnTo>
                  <a:pt x="219206" y="45207"/>
                </a:lnTo>
                <a:lnTo>
                  <a:pt x="217803" y="33908"/>
                </a:lnTo>
                <a:lnTo>
                  <a:pt x="206648" y="12704"/>
                </a:lnTo>
                <a:lnTo>
                  <a:pt x="178698" y="0"/>
                </a:lnTo>
                <a:close/>
              </a:path>
            </a:pathLst>
          </a:custGeom>
          <a:solidFill>
            <a:srgbClr val="DCC21D"/>
          </a:solidFill>
        </p:spPr>
        <p:txBody>
          <a:bodyPr wrap="square" lIns="0" tIns="0" rIns="0" bIns="0" rtlCol="0"/>
          <a:lstStyle/>
          <a:p>
            <a:endParaRPr/>
          </a:p>
        </p:txBody>
      </p:sp>
      <p:sp>
        <p:nvSpPr>
          <p:cNvPr id="9" name="object 9"/>
          <p:cNvSpPr/>
          <p:nvPr/>
        </p:nvSpPr>
        <p:spPr>
          <a:xfrm>
            <a:off x="3570732" y="4304157"/>
            <a:ext cx="259079" cy="102235"/>
          </a:xfrm>
          <a:custGeom>
            <a:avLst/>
            <a:gdLst/>
            <a:ahLst/>
            <a:cxnLst/>
            <a:rect l="l" t="t" r="r" b="b"/>
            <a:pathLst>
              <a:path w="259079" h="102235">
                <a:moveTo>
                  <a:pt x="0" y="0"/>
                </a:moveTo>
                <a:lnTo>
                  <a:pt x="96652" y="77093"/>
                </a:lnTo>
                <a:lnTo>
                  <a:pt x="157612" y="101726"/>
                </a:lnTo>
                <a:lnTo>
                  <a:pt x="205861" y="72521"/>
                </a:lnTo>
                <a:lnTo>
                  <a:pt x="259079" y="1904"/>
                </a:lnTo>
                <a:lnTo>
                  <a:pt x="48249" y="1904"/>
                </a:lnTo>
                <a:lnTo>
                  <a:pt x="0" y="0"/>
                </a:lnTo>
                <a:close/>
              </a:path>
            </a:pathLst>
          </a:custGeom>
          <a:solidFill>
            <a:srgbClr val="DCAC2A"/>
          </a:solidFill>
        </p:spPr>
        <p:txBody>
          <a:bodyPr wrap="square" lIns="0" tIns="0" rIns="0" bIns="0" rtlCol="0"/>
          <a:lstStyle/>
          <a:p>
            <a:endParaRPr/>
          </a:p>
        </p:txBody>
      </p:sp>
      <p:sp>
        <p:nvSpPr>
          <p:cNvPr id="10" name="object 10"/>
          <p:cNvSpPr/>
          <p:nvPr/>
        </p:nvSpPr>
        <p:spPr>
          <a:xfrm>
            <a:off x="3618981" y="4248911"/>
            <a:ext cx="219710" cy="57150"/>
          </a:xfrm>
          <a:custGeom>
            <a:avLst/>
            <a:gdLst/>
            <a:ahLst/>
            <a:cxnLst/>
            <a:rect l="l" t="t" r="r" b="b"/>
            <a:pathLst>
              <a:path w="219710" h="57150">
                <a:moveTo>
                  <a:pt x="178704" y="0"/>
                </a:moveTo>
                <a:lnTo>
                  <a:pt x="125486" y="13965"/>
                </a:lnTo>
                <a:lnTo>
                  <a:pt x="70744" y="39873"/>
                </a:lnTo>
                <a:lnTo>
                  <a:pt x="35051" y="53208"/>
                </a:lnTo>
                <a:lnTo>
                  <a:pt x="0" y="57149"/>
                </a:lnTo>
                <a:lnTo>
                  <a:pt x="210830" y="57149"/>
                </a:lnTo>
                <a:lnTo>
                  <a:pt x="219212" y="45207"/>
                </a:lnTo>
                <a:lnTo>
                  <a:pt x="217810" y="33908"/>
                </a:lnTo>
                <a:lnTo>
                  <a:pt x="206654" y="12704"/>
                </a:lnTo>
                <a:lnTo>
                  <a:pt x="178704" y="0"/>
                </a:lnTo>
                <a:close/>
              </a:path>
            </a:pathLst>
          </a:custGeom>
          <a:solidFill>
            <a:srgbClr val="DCAC2A"/>
          </a:solidFill>
        </p:spPr>
        <p:txBody>
          <a:bodyPr wrap="square" lIns="0" tIns="0" rIns="0" bIns="0" rtlCol="0"/>
          <a:lstStyle/>
          <a:p>
            <a:endParaRPr/>
          </a:p>
        </p:txBody>
      </p:sp>
      <p:sp>
        <p:nvSpPr>
          <p:cNvPr id="11" name="object 11"/>
          <p:cNvSpPr/>
          <p:nvPr/>
        </p:nvSpPr>
        <p:spPr>
          <a:xfrm>
            <a:off x="2775203" y="3599048"/>
            <a:ext cx="259079" cy="102870"/>
          </a:xfrm>
          <a:custGeom>
            <a:avLst/>
            <a:gdLst/>
            <a:ahLst/>
            <a:cxnLst/>
            <a:rect l="l" t="t" r="r" b="b"/>
            <a:pathLst>
              <a:path w="259080" h="102870">
                <a:moveTo>
                  <a:pt x="0" y="0"/>
                </a:moveTo>
                <a:lnTo>
                  <a:pt x="96642" y="77845"/>
                </a:lnTo>
                <a:lnTo>
                  <a:pt x="157602" y="102748"/>
                </a:lnTo>
                <a:lnTo>
                  <a:pt x="205871" y="73151"/>
                </a:lnTo>
                <a:lnTo>
                  <a:pt x="259079" y="2042"/>
                </a:lnTo>
                <a:lnTo>
                  <a:pt x="48255" y="2042"/>
                </a:lnTo>
                <a:lnTo>
                  <a:pt x="0" y="0"/>
                </a:lnTo>
                <a:close/>
              </a:path>
            </a:pathLst>
          </a:custGeom>
          <a:solidFill>
            <a:srgbClr val="DCC21D"/>
          </a:solidFill>
        </p:spPr>
        <p:txBody>
          <a:bodyPr wrap="square" lIns="0" tIns="0" rIns="0" bIns="0" rtlCol="0"/>
          <a:lstStyle/>
          <a:p>
            <a:endParaRPr/>
          </a:p>
        </p:txBody>
      </p:sp>
      <p:sp>
        <p:nvSpPr>
          <p:cNvPr id="12" name="object 12"/>
          <p:cNvSpPr/>
          <p:nvPr/>
        </p:nvSpPr>
        <p:spPr>
          <a:xfrm>
            <a:off x="2823459" y="3543300"/>
            <a:ext cx="219710" cy="57785"/>
          </a:xfrm>
          <a:custGeom>
            <a:avLst/>
            <a:gdLst/>
            <a:ahLst/>
            <a:cxnLst/>
            <a:rect l="l" t="t" r="r" b="b"/>
            <a:pathLst>
              <a:path w="219710" h="57785">
                <a:moveTo>
                  <a:pt x="178688" y="0"/>
                </a:moveTo>
                <a:lnTo>
                  <a:pt x="125480" y="14081"/>
                </a:lnTo>
                <a:lnTo>
                  <a:pt x="70747" y="40264"/>
                </a:lnTo>
                <a:lnTo>
                  <a:pt x="35051" y="53705"/>
                </a:lnTo>
                <a:lnTo>
                  <a:pt x="0" y="57790"/>
                </a:lnTo>
                <a:lnTo>
                  <a:pt x="210824" y="57790"/>
                </a:lnTo>
                <a:lnTo>
                  <a:pt x="219206" y="45719"/>
                </a:lnTo>
                <a:lnTo>
                  <a:pt x="217813" y="34289"/>
                </a:lnTo>
                <a:lnTo>
                  <a:pt x="206633" y="12710"/>
                </a:lnTo>
                <a:lnTo>
                  <a:pt x="178688" y="0"/>
                </a:lnTo>
                <a:close/>
              </a:path>
            </a:pathLst>
          </a:custGeom>
          <a:solidFill>
            <a:srgbClr val="DCC21D"/>
          </a:solidFill>
        </p:spPr>
        <p:txBody>
          <a:bodyPr wrap="square" lIns="0" tIns="0" rIns="0" bIns="0" rtlCol="0"/>
          <a:lstStyle/>
          <a:p>
            <a:endParaRPr/>
          </a:p>
        </p:txBody>
      </p:sp>
      <p:sp>
        <p:nvSpPr>
          <p:cNvPr id="13" name="object 13"/>
          <p:cNvSpPr/>
          <p:nvPr/>
        </p:nvSpPr>
        <p:spPr>
          <a:xfrm>
            <a:off x="3517391" y="3441557"/>
            <a:ext cx="259079" cy="102235"/>
          </a:xfrm>
          <a:custGeom>
            <a:avLst/>
            <a:gdLst/>
            <a:ahLst/>
            <a:cxnLst/>
            <a:rect l="l" t="t" r="r" b="b"/>
            <a:pathLst>
              <a:path w="259079" h="102235">
                <a:moveTo>
                  <a:pt x="0" y="0"/>
                </a:moveTo>
                <a:lnTo>
                  <a:pt x="96652" y="77114"/>
                </a:lnTo>
                <a:lnTo>
                  <a:pt x="157612" y="101742"/>
                </a:lnTo>
                <a:lnTo>
                  <a:pt x="205861" y="72542"/>
                </a:lnTo>
                <a:lnTo>
                  <a:pt x="259079" y="1920"/>
                </a:lnTo>
                <a:lnTo>
                  <a:pt x="48249" y="1920"/>
                </a:lnTo>
                <a:lnTo>
                  <a:pt x="0" y="0"/>
                </a:lnTo>
                <a:close/>
              </a:path>
            </a:pathLst>
          </a:custGeom>
          <a:solidFill>
            <a:srgbClr val="DCAC2A"/>
          </a:solidFill>
        </p:spPr>
        <p:txBody>
          <a:bodyPr wrap="square" lIns="0" tIns="0" rIns="0" bIns="0" rtlCol="0"/>
          <a:lstStyle/>
          <a:p>
            <a:endParaRPr/>
          </a:p>
        </p:txBody>
      </p:sp>
      <p:sp>
        <p:nvSpPr>
          <p:cNvPr id="14" name="object 14"/>
          <p:cNvSpPr/>
          <p:nvPr/>
        </p:nvSpPr>
        <p:spPr>
          <a:xfrm>
            <a:off x="3565641" y="3386328"/>
            <a:ext cx="219710" cy="57150"/>
          </a:xfrm>
          <a:custGeom>
            <a:avLst/>
            <a:gdLst/>
            <a:ahLst/>
            <a:cxnLst/>
            <a:rect l="l" t="t" r="r" b="b"/>
            <a:pathLst>
              <a:path w="219710" h="57150">
                <a:moveTo>
                  <a:pt x="178704" y="0"/>
                </a:moveTo>
                <a:lnTo>
                  <a:pt x="125486" y="13959"/>
                </a:lnTo>
                <a:lnTo>
                  <a:pt x="70744" y="39867"/>
                </a:lnTo>
                <a:lnTo>
                  <a:pt x="35051" y="53218"/>
                </a:lnTo>
                <a:lnTo>
                  <a:pt x="0" y="57149"/>
                </a:lnTo>
                <a:lnTo>
                  <a:pt x="210830" y="57149"/>
                </a:lnTo>
                <a:lnTo>
                  <a:pt x="219212" y="45201"/>
                </a:lnTo>
                <a:lnTo>
                  <a:pt x="217810" y="33893"/>
                </a:lnTo>
                <a:lnTo>
                  <a:pt x="206654" y="12710"/>
                </a:lnTo>
                <a:lnTo>
                  <a:pt x="178704" y="0"/>
                </a:lnTo>
                <a:close/>
              </a:path>
            </a:pathLst>
          </a:custGeom>
          <a:solidFill>
            <a:srgbClr val="DCAC2A"/>
          </a:solidFill>
        </p:spPr>
        <p:txBody>
          <a:bodyPr wrap="square" lIns="0" tIns="0" rIns="0" bIns="0" rtlCol="0"/>
          <a:lstStyle/>
          <a:p>
            <a:endParaRPr/>
          </a:p>
        </p:txBody>
      </p:sp>
      <p:sp>
        <p:nvSpPr>
          <p:cNvPr id="15" name="object 15"/>
          <p:cNvSpPr/>
          <p:nvPr/>
        </p:nvSpPr>
        <p:spPr>
          <a:xfrm>
            <a:off x="4245864" y="2442972"/>
            <a:ext cx="264795" cy="174625"/>
          </a:xfrm>
          <a:custGeom>
            <a:avLst/>
            <a:gdLst/>
            <a:ahLst/>
            <a:cxnLst/>
            <a:rect l="l" t="t" r="r" b="b"/>
            <a:pathLst>
              <a:path w="264795" h="174625">
                <a:moveTo>
                  <a:pt x="124205" y="0"/>
                </a:moveTo>
                <a:lnTo>
                  <a:pt x="71871" y="33527"/>
                </a:lnTo>
                <a:lnTo>
                  <a:pt x="0" y="128259"/>
                </a:lnTo>
                <a:lnTo>
                  <a:pt x="43312" y="161147"/>
                </a:lnTo>
                <a:lnTo>
                  <a:pt x="72511" y="174619"/>
                </a:lnTo>
                <a:lnTo>
                  <a:pt x="100462" y="170566"/>
                </a:lnTo>
                <a:lnTo>
                  <a:pt x="140969" y="151119"/>
                </a:lnTo>
                <a:lnTo>
                  <a:pt x="211470" y="112135"/>
                </a:lnTo>
                <a:lnTo>
                  <a:pt x="236616" y="104150"/>
                </a:lnTo>
                <a:lnTo>
                  <a:pt x="264535" y="102748"/>
                </a:lnTo>
                <a:lnTo>
                  <a:pt x="180075" y="23500"/>
                </a:lnTo>
                <a:lnTo>
                  <a:pt x="124205" y="0"/>
                </a:lnTo>
                <a:close/>
              </a:path>
            </a:pathLst>
          </a:custGeom>
          <a:solidFill>
            <a:srgbClr val="DCC21D"/>
          </a:solidFill>
        </p:spPr>
        <p:txBody>
          <a:bodyPr wrap="square" lIns="0" tIns="0" rIns="0" bIns="0" rtlCol="0"/>
          <a:lstStyle/>
          <a:p>
            <a:endParaRPr/>
          </a:p>
        </p:txBody>
      </p:sp>
      <p:sp>
        <p:nvSpPr>
          <p:cNvPr id="16" name="object 16"/>
          <p:cNvSpPr/>
          <p:nvPr/>
        </p:nvSpPr>
        <p:spPr>
          <a:xfrm>
            <a:off x="3570732" y="2825496"/>
            <a:ext cx="266065" cy="174625"/>
          </a:xfrm>
          <a:custGeom>
            <a:avLst/>
            <a:gdLst/>
            <a:ahLst/>
            <a:cxnLst/>
            <a:rect l="l" t="t" r="r" b="b"/>
            <a:pathLst>
              <a:path w="266064" h="174625">
                <a:moveTo>
                  <a:pt x="124967" y="0"/>
                </a:moveTo>
                <a:lnTo>
                  <a:pt x="72268" y="33527"/>
                </a:lnTo>
                <a:lnTo>
                  <a:pt x="0" y="128259"/>
                </a:lnTo>
                <a:lnTo>
                  <a:pt x="43555" y="161147"/>
                </a:lnTo>
                <a:lnTo>
                  <a:pt x="73030" y="174619"/>
                </a:lnTo>
                <a:lnTo>
                  <a:pt x="101102" y="170566"/>
                </a:lnTo>
                <a:lnTo>
                  <a:pt x="141731" y="151119"/>
                </a:lnTo>
                <a:lnTo>
                  <a:pt x="212597" y="112135"/>
                </a:lnTo>
                <a:lnTo>
                  <a:pt x="237865" y="104150"/>
                </a:lnTo>
                <a:lnTo>
                  <a:pt x="265937" y="102748"/>
                </a:lnTo>
                <a:lnTo>
                  <a:pt x="181112" y="23500"/>
                </a:lnTo>
                <a:lnTo>
                  <a:pt x="124967" y="0"/>
                </a:lnTo>
                <a:close/>
              </a:path>
            </a:pathLst>
          </a:custGeom>
          <a:solidFill>
            <a:srgbClr val="DCAC2A"/>
          </a:solidFill>
        </p:spPr>
        <p:txBody>
          <a:bodyPr wrap="square" lIns="0" tIns="0" rIns="0" bIns="0" rtlCol="0"/>
          <a:lstStyle/>
          <a:p>
            <a:endParaRPr/>
          </a:p>
        </p:txBody>
      </p:sp>
      <p:sp>
        <p:nvSpPr>
          <p:cNvPr id="17" name="object 17"/>
          <p:cNvSpPr/>
          <p:nvPr/>
        </p:nvSpPr>
        <p:spPr>
          <a:xfrm>
            <a:off x="3517391" y="3857244"/>
            <a:ext cx="267970" cy="159385"/>
          </a:xfrm>
          <a:custGeom>
            <a:avLst/>
            <a:gdLst/>
            <a:ahLst/>
            <a:cxnLst/>
            <a:rect l="l" t="t" r="r" b="b"/>
            <a:pathLst>
              <a:path w="267970" h="159385">
                <a:moveTo>
                  <a:pt x="105277" y="0"/>
                </a:moveTo>
                <a:lnTo>
                  <a:pt x="58308" y="29967"/>
                </a:lnTo>
                <a:lnTo>
                  <a:pt x="0" y="115311"/>
                </a:lnTo>
                <a:lnTo>
                  <a:pt x="2164" y="126623"/>
                </a:lnTo>
                <a:lnTo>
                  <a:pt x="13350" y="147315"/>
                </a:lnTo>
                <a:lnTo>
                  <a:pt x="42153" y="159389"/>
                </a:lnTo>
                <a:lnTo>
                  <a:pt x="94731" y="143387"/>
                </a:lnTo>
                <a:lnTo>
                  <a:pt x="148224" y="115311"/>
                </a:lnTo>
                <a:lnTo>
                  <a:pt x="184038" y="100715"/>
                </a:lnTo>
                <a:lnTo>
                  <a:pt x="218328" y="95381"/>
                </a:lnTo>
                <a:lnTo>
                  <a:pt x="267461" y="95381"/>
                </a:lnTo>
                <a:lnTo>
                  <a:pt x="167121" y="21966"/>
                </a:lnTo>
                <a:lnTo>
                  <a:pt x="105277" y="0"/>
                </a:lnTo>
                <a:close/>
              </a:path>
            </a:pathLst>
          </a:custGeom>
          <a:solidFill>
            <a:srgbClr val="DCC21D"/>
          </a:solidFill>
        </p:spPr>
        <p:txBody>
          <a:bodyPr wrap="square" lIns="0" tIns="0" rIns="0" bIns="0" rtlCol="0"/>
          <a:lstStyle/>
          <a:p>
            <a:endParaRPr/>
          </a:p>
        </p:txBody>
      </p:sp>
      <p:sp>
        <p:nvSpPr>
          <p:cNvPr id="18" name="object 18"/>
          <p:cNvSpPr/>
          <p:nvPr/>
        </p:nvSpPr>
        <p:spPr>
          <a:xfrm>
            <a:off x="2474975" y="4270247"/>
            <a:ext cx="267970" cy="161290"/>
          </a:xfrm>
          <a:custGeom>
            <a:avLst/>
            <a:gdLst/>
            <a:ahLst/>
            <a:cxnLst/>
            <a:rect l="l" t="t" r="r" b="b"/>
            <a:pathLst>
              <a:path w="267969" h="161289">
                <a:moveTo>
                  <a:pt x="105287" y="0"/>
                </a:moveTo>
                <a:lnTo>
                  <a:pt x="58292" y="30230"/>
                </a:lnTo>
                <a:lnTo>
                  <a:pt x="0" y="116454"/>
                </a:lnTo>
                <a:lnTo>
                  <a:pt x="2154" y="127884"/>
                </a:lnTo>
                <a:lnTo>
                  <a:pt x="13334" y="148721"/>
                </a:lnTo>
                <a:lnTo>
                  <a:pt x="42159" y="160913"/>
                </a:lnTo>
                <a:lnTo>
                  <a:pt x="94737" y="144648"/>
                </a:lnTo>
                <a:lnTo>
                  <a:pt x="148208" y="116454"/>
                </a:lnTo>
                <a:lnTo>
                  <a:pt x="184022" y="101595"/>
                </a:lnTo>
                <a:lnTo>
                  <a:pt x="218312" y="96261"/>
                </a:lnTo>
                <a:lnTo>
                  <a:pt x="267461" y="96261"/>
                </a:lnTo>
                <a:lnTo>
                  <a:pt x="167127" y="22229"/>
                </a:lnTo>
                <a:lnTo>
                  <a:pt x="105287" y="0"/>
                </a:lnTo>
                <a:close/>
              </a:path>
            </a:pathLst>
          </a:custGeom>
          <a:solidFill>
            <a:srgbClr val="DCAC2A"/>
          </a:solidFill>
        </p:spPr>
        <p:txBody>
          <a:bodyPr wrap="square" lIns="0" tIns="0" rIns="0" bIns="0" rtlCol="0"/>
          <a:lstStyle/>
          <a:p>
            <a:endParaRPr/>
          </a:p>
        </p:txBody>
      </p:sp>
      <p:sp>
        <p:nvSpPr>
          <p:cNvPr id="19" name="object 19"/>
          <p:cNvSpPr/>
          <p:nvPr/>
        </p:nvSpPr>
        <p:spPr>
          <a:xfrm>
            <a:off x="4596383" y="3639311"/>
            <a:ext cx="189865" cy="245110"/>
          </a:xfrm>
          <a:custGeom>
            <a:avLst/>
            <a:gdLst/>
            <a:ahLst/>
            <a:cxnLst/>
            <a:rect l="l" t="t" r="r" b="b"/>
            <a:pathLst>
              <a:path w="189864" h="245110">
                <a:moveTo>
                  <a:pt x="79369" y="0"/>
                </a:moveTo>
                <a:lnTo>
                  <a:pt x="14112" y="94487"/>
                </a:lnTo>
                <a:lnTo>
                  <a:pt x="0" y="151516"/>
                </a:lnTo>
                <a:lnTo>
                  <a:pt x="44317" y="193797"/>
                </a:lnTo>
                <a:lnTo>
                  <a:pt x="155326" y="244733"/>
                </a:lnTo>
                <a:lnTo>
                  <a:pt x="181355" y="197738"/>
                </a:lnTo>
                <a:lnTo>
                  <a:pt x="189737" y="167639"/>
                </a:lnTo>
                <a:lnTo>
                  <a:pt x="179953" y="141488"/>
                </a:lnTo>
                <a:lnTo>
                  <a:pt x="152521" y="107320"/>
                </a:lnTo>
                <a:lnTo>
                  <a:pt x="120914" y="72389"/>
                </a:lnTo>
                <a:lnTo>
                  <a:pt x="99059" y="47609"/>
                </a:lnTo>
                <a:lnTo>
                  <a:pt x="85740" y="26151"/>
                </a:lnTo>
                <a:lnTo>
                  <a:pt x="79369" y="0"/>
                </a:lnTo>
                <a:close/>
              </a:path>
            </a:pathLst>
          </a:custGeom>
          <a:solidFill>
            <a:srgbClr val="DCC21D"/>
          </a:solidFill>
        </p:spPr>
        <p:txBody>
          <a:bodyPr wrap="square" lIns="0" tIns="0" rIns="0" bIns="0" rtlCol="0"/>
          <a:lstStyle/>
          <a:p>
            <a:endParaRPr/>
          </a:p>
        </p:txBody>
      </p:sp>
      <p:sp>
        <p:nvSpPr>
          <p:cNvPr id="20" name="object 20"/>
          <p:cNvSpPr/>
          <p:nvPr/>
        </p:nvSpPr>
        <p:spPr>
          <a:xfrm>
            <a:off x="4424171" y="2685288"/>
            <a:ext cx="189865" cy="245110"/>
          </a:xfrm>
          <a:custGeom>
            <a:avLst/>
            <a:gdLst/>
            <a:ahLst/>
            <a:cxnLst/>
            <a:rect l="l" t="t" r="r" b="b"/>
            <a:pathLst>
              <a:path w="189864" h="245110">
                <a:moveTo>
                  <a:pt x="79369" y="0"/>
                </a:moveTo>
                <a:lnTo>
                  <a:pt x="14112" y="94487"/>
                </a:lnTo>
                <a:lnTo>
                  <a:pt x="0" y="151516"/>
                </a:lnTo>
                <a:lnTo>
                  <a:pt x="44317" y="193791"/>
                </a:lnTo>
                <a:lnTo>
                  <a:pt x="155326" y="244723"/>
                </a:lnTo>
                <a:lnTo>
                  <a:pt x="181355" y="197723"/>
                </a:lnTo>
                <a:lnTo>
                  <a:pt x="189737" y="167639"/>
                </a:lnTo>
                <a:lnTo>
                  <a:pt x="179953" y="141488"/>
                </a:lnTo>
                <a:lnTo>
                  <a:pt x="152521" y="107320"/>
                </a:lnTo>
                <a:lnTo>
                  <a:pt x="120914" y="72389"/>
                </a:lnTo>
                <a:lnTo>
                  <a:pt x="99059" y="47609"/>
                </a:lnTo>
                <a:lnTo>
                  <a:pt x="85740" y="26151"/>
                </a:lnTo>
                <a:lnTo>
                  <a:pt x="79369" y="0"/>
                </a:lnTo>
                <a:close/>
              </a:path>
            </a:pathLst>
          </a:custGeom>
          <a:solidFill>
            <a:srgbClr val="DCAC2A"/>
          </a:solidFill>
        </p:spPr>
        <p:txBody>
          <a:bodyPr wrap="square" lIns="0" tIns="0" rIns="0" bIns="0" rtlCol="0"/>
          <a:lstStyle/>
          <a:p>
            <a:endParaRPr/>
          </a:p>
        </p:txBody>
      </p:sp>
      <p:sp>
        <p:nvSpPr>
          <p:cNvPr id="21" name="object 21"/>
          <p:cNvSpPr/>
          <p:nvPr/>
        </p:nvSpPr>
        <p:spPr>
          <a:xfrm>
            <a:off x="2827019" y="4106417"/>
            <a:ext cx="209550" cy="187960"/>
          </a:xfrm>
          <a:custGeom>
            <a:avLst/>
            <a:gdLst/>
            <a:ahLst/>
            <a:cxnLst/>
            <a:rect l="l" t="t" r="r" b="b"/>
            <a:pathLst>
              <a:path w="209550" h="187960">
                <a:moveTo>
                  <a:pt x="90428" y="0"/>
                </a:moveTo>
                <a:lnTo>
                  <a:pt x="35051" y="12060"/>
                </a:lnTo>
                <a:lnTo>
                  <a:pt x="11180" y="69591"/>
                </a:lnTo>
                <a:lnTo>
                  <a:pt x="0" y="187832"/>
                </a:lnTo>
                <a:lnTo>
                  <a:pt x="32897" y="154436"/>
                </a:lnTo>
                <a:lnTo>
                  <a:pt x="59567" y="134361"/>
                </a:lnTo>
                <a:lnTo>
                  <a:pt x="94619" y="119003"/>
                </a:lnTo>
                <a:lnTo>
                  <a:pt x="151388" y="101595"/>
                </a:lnTo>
                <a:lnTo>
                  <a:pt x="199131" y="75569"/>
                </a:lnTo>
                <a:lnTo>
                  <a:pt x="209549" y="48137"/>
                </a:lnTo>
                <a:lnTo>
                  <a:pt x="201167" y="26039"/>
                </a:lnTo>
                <a:lnTo>
                  <a:pt x="194178" y="16763"/>
                </a:lnTo>
                <a:lnTo>
                  <a:pt x="90428" y="0"/>
                </a:lnTo>
                <a:close/>
              </a:path>
            </a:pathLst>
          </a:custGeom>
          <a:solidFill>
            <a:srgbClr val="86BB24"/>
          </a:solidFill>
        </p:spPr>
        <p:txBody>
          <a:bodyPr wrap="square" lIns="0" tIns="0" rIns="0" bIns="0" rtlCol="0"/>
          <a:lstStyle/>
          <a:p>
            <a:endParaRPr/>
          </a:p>
        </p:txBody>
      </p:sp>
      <p:sp>
        <p:nvSpPr>
          <p:cNvPr id="22" name="object 22"/>
          <p:cNvSpPr/>
          <p:nvPr/>
        </p:nvSpPr>
        <p:spPr>
          <a:xfrm>
            <a:off x="3065403" y="3706124"/>
            <a:ext cx="263525" cy="158115"/>
          </a:xfrm>
          <a:custGeom>
            <a:avLst/>
            <a:gdLst/>
            <a:ahLst/>
            <a:cxnLst/>
            <a:rect l="l" t="t" r="r" b="b"/>
            <a:pathLst>
              <a:path w="263525" h="158114">
                <a:moveTo>
                  <a:pt x="159136" y="0"/>
                </a:moveTo>
                <a:lnTo>
                  <a:pt x="98816" y="21945"/>
                </a:lnTo>
                <a:lnTo>
                  <a:pt x="0" y="94213"/>
                </a:lnTo>
                <a:lnTo>
                  <a:pt x="48371" y="94853"/>
                </a:lnTo>
                <a:lnTo>
                  <a:pt x="82052" y="99547"/>
                </a:lnTo>
                <a:lnTo>
                  <a:pt x="117104" y="114293"/>
                </a:lnTo>
                <a:lnTo>
                  <a:pt x="169529" y="141594"/>
                </a:lnTo>
                <a:lnTo>
                  <a:pt x="221498" y="157727"/>
                </a:lnTo>
                <a:lnTo>
                  <a:pt x="249539" y="146297"/>
                </a:lnTo>
                <a:lnTo>
                  <a:pt x="261487" y="125592"/>
                </a:lnTo>
                <a:lnTo>
                  <a:pt x="263530" y="114293"/>
                </a:lnTo>
                <a:lnTo>
                  <a:pt x="206105" y="29961"/>
                </a:lnTo>
                <a:lnTo>
                  <a:pt x="159136" y="0"/>
                </a:lnTo>
                <a:close/>
              </a:path>
            </a:pathLst>
          </a:custGeom>
          <a:solidFill>
            <a:srgbClr val="86BB24"/>
          </a:solidFill>
        </p:spPr>
        <p:txBody>
          <a:bodyPr wrap="square" lIns="0" tIns="0" rIns="0" bIns="0" rtlCol="0"/>
          <a:lstStyle/>
          <a:p>
            <a:endParaRPr/>
          </a:p>
        </p:txBody>
      </p:sp>
      <p:sp>
        <p:nvSpPr>
          <p:cNvPr id="23" name="object 23"/>
          <p:cNvSpPr/>
          <p:nvPr/>
        </p:nvSpPr>
        <p:spPr>
          <a:xfrm>
            <a:off x="3317747" y="3095762"/>
            <a:ext cx="209550" cy="187960"/>
          </a:xfrm>
          <a:custGeom>
            <a:avLst/>
            <a:gdLst/>
            <a:ahLst/>
            <a:cxnLst/>
            <a:rect l="l" t="t" r="r" b="b"/>
            <a:pathLst>
              <a:path w="209550" h="187960">
                <a:moveTo>
                  <a:pt x="90434" y="0"/>
                </a:moveTo>
                <a:lnTo>
                  <a:pt x="35692" y="12039"/>
                </a:lnTo>
                <a:lnTo>
                  <a:pt x="11186" y="69585"/>
                </a:lnTo>
                <a:lnTo>
                  <a:pt x="0" y="187817"/>
                </a:lnTo>
                <a:lnTo>
                  <a:pt x="32887" y="154411"/>
                </a:lnTo>
                <a:lnTo>
                  <a:pt x="59557" y="134355"/>
                </a:lnTo>
                <a:lnTo>
                  <a:pt x="94609" y="118993"/>
                </a:lnTo>
                <a:lnTo>
                  <a:pt x="151394" y="100949"/>
                </a:lnTo>
                <a:lnTo>
                  <a:pt x="199003" y="75559"/>
                </a:lnTo>
                <a:lnTo>
                  <a:pt x="209549" y="48127"/>
                </a:lnTo>
                <a:lnTo>
                  <a:pt x="201167" y="26151"/>
                </a:lnTo>
                <a:lnTo>
                  <a:pt x="194188" y="16763"/>
                </a:lnTo>
                <a:lnTo>
                  <a:pt x="90434" y="0"/>
                </a:lnTo>
                <a:close/>
              </a:path>
            </a:pathLst>
          </a:custGeom>
          <a:solidFill>
            <a:srgbClr val="86BB24"/>
          </a:solidFill>
        </p:spPr>
        <p:txBody>
          <a:bodyPr wrap="square" lIns="0" tIns="0" rIns="0" bIns="0" rtlCol="0"/>
          <a:lstStyle/>
          <a:p>
            <a:endParaRPr/>
          </a:p>
        </p:txBody>
      </p:sp>
      <p:sp>
        <p:nvSpPr>
          <p:cNvPr id="24" name="object 24"/>
          <p:cNvSpPr/>
          <p:nvPr/>
        </p:nvSpPr>
        <p:spPr>
          <a:xfrm>
            <a:off x="3493647" y="4252853"/>
            <a:ext cx="264795" cy="158115"/>
          </a:xfrm>
          <a:custGeom>
            <a:avLst/>
            <a:gdLst/>
            <a:ahLst/>
            <a:cxnLst/>
            <a:rect l="l" t="t" r="r" b="b"/>
            <a:pathLst>
              <a:path w="264795" h="158114">
                <a:moveTo>
                  <a:pt x="159898" y="0"/>
                </a:moveTo>
                <a:lnTo>
                  <a:pt x="99578" y="21966"/>
                </a:lnTo>
                <a:lnTo>
                  <a:pt x="0" y="94225"/>
                </a:lnTo>
                <a:lnTo>
                  <a:pt x="48371" y="94868"/>
                </a:lnTo>
                <a:lnTo>
                  <a:pt x="82814" y="100202"/>
                </a:lnTo>
                <a:lnTo>
                  <a:pt x="117866" y="114299"/>
                </a:lnTo>
                <a:lnTo>
                  <a:pt x="170444" y="141731"/>
                </a:lnTo>
                <a:lnTo>
                  <a:pt x="222260" y="157733"/>
                </a:lnTo>
                <a:lnTo>
                  <a:pt x="250301" y="146303"/>
                </a:lnTo>
                <a:lnTo>
                  <a:pt x="261487" y="125598"/>
                </a:lnTo>
                <a:lnTo>
                  <a:pt x="264292" y="114299"/>
                </a:lnTo>
                <a:lnTo>
                  <a:pt x="206105" y="30098"/>
                </a:lnTo>
                <a:lnTo>
                  <a:pt x="159898" y="0"/>
                </a:lnTo>
                <a:close/>
              </a:path>
            </a:pathLst>
          </a:custGeom>
          <a:solidFill>
            <a:srgbClr val="86BB24"/>
          </a:solidFill>
        </p:spPr>
        <p:txBody>
          <a:bodyPr wrap="square" lIns="0" tIns="0" rIns="0" bIns="0" rtlCol="0"/>
          <a:lstStyle/>
          <a:p>
            <a:endParaRPr/>
          </a:p>
        </p:txBody>
      </p:sp>
      <p:sp>
        <p:nvSpPr>
          <p:cNvPr id="25" name="object 25"/>
          <p:cNvSpPr/>
          <p:nvPr/>
        </p:nvSpPr>
        <p:spPr>
          <a:xfrm>
            <a:off x="4195450" y="4293620"/>
            <a:ext cx="209550" cy="187960"/>
          </a:xfrm>
          <a:custGeom>
            <a:avLst/>
            <a:gdLst/>
            <a:ahLst/>
            <a:cxnLst/>
            <a:rect l="l" t="t" r="r" b="b"/>
            <a:pathLst>
              <a:path w="209550" h="187960">
                <a:moveTo>
                  <a:pt x="119115" y="0"/>
                </a:moveTo>
                <a:lnTo>
                  <a:pt x="15361" y="16632"/>
                </a:lnTo>
                <a:lnTo>
                  <a:pt x="8381" y="26026"/>
                </a:lnTo>
                <a:lnTo>
                  <a:pt x="0" y="48124"/>
                </a:lnTo>
                <a:lnTo>
                  <a:pt x="10424" y="75556"/>
                </a:lnTo>
                <a:lnTo>
                  <a:pt x="58155" y="100964"/>
                </a:lnTo>
                <a:lnTo>
                  <a:pt x="114940" y="118990"/>
                </a:lnTo>
                <a:lnTo>
                  <a:pt x="149992" y="133599"/>
                </a:lnTo>
                <a:lnTo>
                  <a:pt x="176540" y="154423"/>
                </a:lnTo>
                <a:lnTo>
                  <a:pt x="209549" y="187832"/>
                </a:lnTo>
                <a:lnTo>
                  <a:pt x="198363" y="69460"/>
                </a:lnTo>
                <a:lnTo>
                  <a:pt x="174497" y="12060"/>
                </a:lnTo>
                <a:lnTo>
                  <a:pt x="119115" y="0"/>
                </a:lnTo>
                <a:close/>
              </a:path>
            </a:pathLst>
          </a:custGeom>
          <a:solidFill>
            <a:srgbClr val="86BB24"/>
          </a:solidFill>
        </p:spPr>
        <p:txBody>
          <a:bodyPr wrap="square" lIns="0" tIns="0" rIns="0" bIns="0" rtlCol="0"/>
          <a:lstStyle/>
          <a:p>
            <a:endParaRPr/>
          </a:p>
        </p:txBody>
      </p:sp>
      <p:sp>
        <p:nvSpPr>
          <p:cNvPr id="26" name="object 26"/>
          <p:cNvSpPr/>
          <p:nvPr/>
        </p:nvSpPr>
        <p:spPr>
          <a:xfrm>
            <a:off x="4362206" y="1793748"/>
            <a:ext cx="210185" cy="187960"/>
          </a:xfrm>
          <a:custGeom>
            <a:avLst/>
            <a:gdLst/>
            <a:ahLst/>
            <a:cxnLst/>
            <a:rect l="l" t="t" r="r" b="b"/>
            <a:pathLst>
              <a:path w="210185" h="187960">
                <a:moveTo>
                  <a:pt x="91165" y="0"/>
                </a:moveTo>
                <a:lnTo>
                  <a:pt x="35813" y="12070"/>
                </a:lnTo>
                <a:lnTo>
                  <a:pt x="11917" y="68823"/>
                </a:lnTo>
                <a:lnTo>
                  <a:pt x="0" y="187817"/>
                </a:lnTo>
                <a:lnTo>
                  <a:pt x="33649" y="153802"/>
                </a:lnTo>
                <a:lnTo>
                  <a:pt x="60319" y="133715"/>
                </a:lnTo>
                <a:lnTo>
                  <a:pt x="95371" y="118993"/>
                </a:lnTo>
                <a:lnTo>
                  <a:pt x="152125" y="100949"/>
                </a:lnTo>
                <a:lnTo>
                  <a:pt x="199765" y="75559"/>
                </a:lnTo>
                <a:lnTo>
                  <a:pt x="209671" y="47487"/>
                </a:lnTo>
                <a:lnTo>
                  <a:pt x="201929" y="25389"/>
                </a:lnTo>
                <a:lnTo>
                  <a:pt x="194950" y="16763"/>
                </a:lnTo>
                <a:lnTo>
                  <a:pt x="91165" y="0"/>
                </a:lnTo>
                <a:close/>
              </a:path>
            </a:pathLst>
          </a:custGeom>
          <a:solidFill>
            <a:srgbClr val="86BB24"/>
          </a:solidFill>
        </p:spPr>
        <p:txBody>
          <a:bodyPr wrap="square" lIns="0" tIns="0" rIns="0" bIns="0" rtlCol="0"/>
          <a:lstStyle/>
          <a:p>
            <a:endParaRPr/>
          </a:p>
        </p:txBody>
      </p:sp>
      <p:sp>
        <p:nvSpPr>
          <p:cNvPr id="27" name="object 27"/>
          <p:cNvSpPr/>
          <p:nvPr/>
        </p:nvSpPr>
        <p:spPr>
          <a:xfrm>
            <a:off x="4428103" y="3696065"/>
            <a:ext cx="263525" cy="158115"/>
          </a:xfrm>
          <a:custGeom>
            <a:avLst/>
            <a:gdLst/>
            <a:ahLst/>
            <a:cxnLst/>
            <a:rect l="l" t="t" r="r" b="b"/>
            <a:pathLst>
              <a:path w="263525" h="158114">
                <a:moveTo>
                  <a:pt x="159136" y="0"/>
                </a:moveTo>
                <a:lnTo>
                  <a:pt x="98816" y="21976"/>
                </a:lnTo>
                <a:lnTo>
                  <a:pt x="0" y="94244"/>
                </a:lnTo>
                <a:lnTo>
                  <a:pt x="48402" y="94884"/>
                </a:lnTo>
                <a:lnTo>
                  <a:pt x="82052" y="99578"/>
                </a:lnTo>
                <a:lnTo>
                  <a:pt x="117104" y="114315"/>
                </a:lnTo>
                <a:lnTo>
                  <a:pt x="169682" y="141616"/>
                </a:lnTo>
                <a:lnTo>
                  <a:pt x="221498" y="157749"/>
                </a:lnTo>
                <a:lnTo>
                  <a:pt x="250332" y="146319"/>
                </a:lnTo>
                <a:lnTo>
                  <a:pt x="261487" y="125614"/>
                </a:lnTo>
                <a:lnTo>
                  <a:pt x="263530" y="114315"/>
                </a:lnTo>
                <a:lnTo>
                  <a:pt x="206136" y="29992"/>
                </a:lnTo>
                <a:lnTo>
                  <a:pt x="159136" y="0"/>
                </a:lnTo>
                <a:close/>
              </a:path>
            </a:pathLst>
          </a:custGeom>
          <a:solidFill>
            <a:srgbClr val="86BB24"/>
          </a:solidFill>
        </p:spPr>
        <p:txBody>
          <a:bodyPr wrap="square" lIns="0" tIns="0" rIns="0" bIns="0" rtlCol="0"/>
          <a:lstStyle/>
          <a:p>
            <a:endParaRPr/>
          </a:p>
        </p:txBody>
      </p:sp>
      <p:sp>
        <p:nvSpPr>
          <p:cNvPr id="28" name="object 28"/>
          <p:cNvSpPr/>
          <p:nvPr/>
        </p:nvSpPr>
        <p:spPr>
          <a:xfrm>
            <a:off x="3297935" y="3781044"/>
            <a:ext cx="151765" cy="113664"/>
          </a:xfrm>
          <a:custGeom>
            <a:avLst/>
            <a:gdLst/>
            <a:ahLst/>
            <a:cxnLst/>
            <a:rect l="l" t="t" r="r" b="b"/>
            <a:pathLst>
              <a:path w="151764" h="113664">
                <a:moveTo>
                  <a:pt x="68823" y="0"/>
                </a:moveTo>
                <a:lnTo>
                  <a:pt x="0" y="1402"/>
                </a:lnTo>
                <a:lnTo>
                  <a:pt x="2164" y="76199"/>
                </a:lnTo>
                <a:lnTo>
                  <a:pt x="18928" y="111002"/>
                </a:lnTo>
                <a:lnTo>
                  <a:pt x="63886" y="113669"/>
                </a:lnTo>
                <a:lnTo>
                  <a:pt x="151637" y="94238"/>
                </a:lnTo>
                <a:lnTo>
                  <a:pt x="130698" y="37469"/>
                </a:lnTo>
                <a:lnTo>
                  <a:pt x="107441" y="8625"/>
                </a:lnTo>
                <a:lnTo>
                  <a:pt x="68823" y="0"/>
                </a:lnTo>
                <a:close/>
              </a:path>
            </a:pathLst>
          </a:custGeom>
          <a:solidFill>
            <a:srgbClr val="6B872B"/>
          </a:solidFill>
        </p:spPr>
        <p:txBody>
          <a:bodyPr wrap="square" lIns="0" tIns="0" rIns="0" bIns="0" rtlCol="0"/>
          <a:lstStyle/>
          <a:p>
            <a:endParaRPr/>
          </a:p>
        </p:txBody>
      </p:sp>
      <p:sp>
        <p:nvSpPr>
          <p:cNvPr id="29" name="object 29"/>
          <p:cNvSpPr/>
          <p:nvPr/>
        </p:nvSpPr>
        <p:spPr>
          <a:xfrm>
            <a:off x="2478023" y="4420873"/>
            <a:ext cx="203835" cy="176530"/>
          </a:xfrm>
          <a:custGeom>
            <a:avLst/>
            <a:gdLst/>
            <a:ahLst/>
            <a:cxnLst/>
            <a:rect l="l" t="t" r="r" b="b"/>
            <a:pathLst>
              <a:path w="203835" h="176529">
                <a:moveTo>
                  <a:pt x="84069" y="0"/>
                </a:moveTo>
                <a:lnTo>
                  <a:pt x="23109" y="11298"/>
                </a:lnTo>
                <a:lnTo>
                  <a:pt x="1392" y="64769"/>
                </a:lnTo>
                <a:lnTo>
                  <a:pt x="0" y="176402"/>
                </a:lnTo>
                <a:lnTo>
                  <a:pt x="19680" y="158364"/>
                </a:lnTo>
                <a:lnTo>
                  <a:pt x="43433" y="147565"/>
                </a:lnTo>
                <a:lnTo>
                  <a:pt x="75056" y="138933"/>
                </a:lnTo>
                <a:lnTo>
                  <a:pt x="121289" y="127634"/>
                </a:lnTo>
                <a:lnTo>
                  <a:pt x="163317" y="114168"/>
                </a:lnTo>
                <a:lnTo>
                  <a:pt x="186440" y="98166"/>
                </a:lnTo>
                <a:lnTo>
                  <a:pt x="196976" y="69460"/>
                </a:lnTo>
                <a:lnTo>
                  <a:pt x="203322" y="17263"/>
                </a:lnTo>
                <a:lnTo>
                  <a:pt x="84069" y="0"/>
                </a:lnTo>
                <a:close/>
              </a:path>
            </a:pathLst>
          </a:custGeom>
          <a:solidFill>
            <a:srgbClr val="5F8E2F"/>
          </a:solidFill>
        </p:spPr>
        <p:txBody>
          <a:bodyPr wrap="square" lIns="0" tIns="0" rIns="0" bIns="0" rtlCol="0"/>
          <a:lstStyle/>
          <a:p>
            <a:endParaRPr/>
          </a:p>
        </p:txBody>
      </p:sp>
      <p:sp>
        <p:nvSpPr>
          <p:cNvPr id="30" name="object 30"/>
          <p:cNvSpPr/>
          <p:nvPr/>
        </p:nvSpPr>
        <p:spPr>
          <a:xfrm>
            <a:off x="3094238" y="3826764"/>
            <a:ext cx="203835" cy="175895"/>
          </a:xfrm>
          <a:custGeom>
            <a:avLst/>
            <a:gdLst/>
            <a:ahLst/>
            <a:cxnLst/>
            <a:rect l="l" t="t" r="r" b="b"/>
            <a:pathLst>
              <a:path w="203835" h="175895">
                <a:moveTo>
                  <a:pt x="84063" y="0"/>
                </a:moveTo>
                <a:lnTo>
                  <a:pt x="23103" y="10667"/>
                </a:lnTo>
                <a:lnTo>
                  <a:pt x="1402" y="64139"/>
                </a:lnTo>
                <a:lnTo>
                  <a:pt x="0" y="175772"/>
                </a:lnTo>
                <a:lnTo>
                  <a:pt x="20299" y="157733"/>
                </a:lnTo>
                <a:lnTo>
                  <a:pt x="43433" y="147065"/>
                </a:lnTo>
                <a:lnTo>
                  <a:pt x="75681" y="138302"/>
                </a:lnTo>
                <a:lnTo>
                  <a:pt x="121279" y="127004"/>
                </a:lnTo>
                <a:lnTo>
                  <a:pt x="164073" y="113537"/>
                </a:lnTo>
                <a:lnTo>
                  <a:pt x="186415" y="97535"/>
                </a:lnTo>
                <a:lnTo>
                  <a:pt x="196961" y="68829"/>
                </a:lnTo>
                <a:lnTo>
                  <a:pt x="203332" y="16763"/>
                </a:lnTo>
                <a:lnTo>
                  <a:pt x="84063" y="0"/>
                </a:lnTo>
                <a:close/>
              </a:path>
            </a:pathLst>
          </a:custGeom>
          <a:solidFill>
            <a:srgbClr val="5F8E2F"/>
          </a:solidFill>
        </p:spPr>
        <p:txBody>
          <a:bodyPr wrap="square" lIns="0" tIns="0" rIns="0" bIns="0" rtlCol="0"/>
          <a:lstStyle/>
          <a:p>
            <a:endParaRPr/>
          </a:p>
        </p:txBody>
      </p:sp>
      <p:sp>
        <p:nvSpPr>
          <p:cNvPr id="31" name="object 31"/>
          <p:cNvSpPr/>
          <p:nvPr/>
        </p:nvSpPr>
        <p:spPr>
          <a:xfrm>
            <a:off x="4989819" y="4257805"/>
            <a:ext cx="203200" cy="176530"/>
          </a:xfrm>
          <a:custGeom>
            <a:avLst/>
            <a:gdLst/>
            <a:ahLst/>
            <a:cxnLst/>
            <a:rect l="l" t="t" r="r" b="b"/>
            <a:pathLst>
              <a:path w="203200" h="176529">
                <a:moveTo>
                  <a:pt x="84094" y="0"/>
                </a:moveTo>
                <a:lnTo>
                  <a:pt x="23134" y="10667"/>
                </a:lnTo>
                <a:lnTo>
                  <a:pt x="1402" y="64769"/>
                </a:lnTo>
                <a:lnTo>
                  <a:pt x="0" y="176402"/>
                </a:lnTo>
                <a:lnTo>
                  <a:pt x="20330" y="157733"/>
                </a:lnTo>
                <a:lnTo>
                  <a:pt x="43433" y="146934"/>
                </a:lnTo>
                <a:lnTo>
                  <a:pt x="121310" y="126991"/>
                </a:lnTo>
                <a:lnTo>
                  <a:pt x="163982" y="113537"/>
                </a:lnTo>
                <a:lnTo>
                  <a:pt x="196992" y="68829"/>
                </a:lnTo>
                <a:lnTo>
                  <a:pt x="203210" y="16632"/>
                </a:lnTo>
                <a:lnTo>
                  <a:pt x="84094" y="0"/>
                </a:lnTo>
                <a:close/>
              </a:path>
            </a:pathLst>
          </a:custGeom>
          <a:solidFill>
            <a:srgbClr val="5F8E2F"/>
          </a:solidFill>
        </p:spPr>
        <p:txBody>
          <a:bodyPr wrap="square" lIns="0" tIns="0" rIns="0" bIns="0" rtlCol="0"/>
          <a:lstStyle/>
          <a:p>
            <a:endParaRPr/>
          </a:p>
        </p:txBody>
      </p:sp>
      <p:sp>
        <p:nvSpPr>
          <p:cNvPr id="32" name="object 32"/>
          <p:cNvSpPr/>
          <p:nvPr/>
        </p:nvSpPr>
        <p:spPr>
          <a:xfrm>
            <a:off x="4066032" y="3080004"/>
            <a:ext cx="264795" cy="158115"/>
          </a:xfrm>
          <a:custGeom>
            <a:avLst/>
            <a:gdLst/>
            <a:ahLst/>
            <a:cxnLst/>
            <a:rect l="l" t="t" r="r" b="b"/>
            <a:pathLst>
              <a:path w="264795" h="158114">
                <a:moveTo>
                  <a:pt x="159654" y="0"/>
                </a:moveTo>
                <a:lnTo>
                  <a:pt x="99181" y="21457"/>
                </a:lnTo>
                <a:lnTo>
                  <a:pt x="0" y="94244"/>
                </a:lnTo>
                <a:lnTo>
                  <a:pt x="47884" y="94244"/>
                </a:lnTo>
                <a:lnTo>
                  <a:pt x="82295" y="99700"/>
                </a:lnTo>
                <a:lnTo>
                  <a:pt x="117469" y="113659"/>
                </a:lnTo>
                <a:lnTo>
                  <a:pt x="170169" y="141731"/>
                </a:lnTo>
                <a:lnTo>
                  <a:pt x="222260" y="157855"/>
                </a:lnTo>
                <a:lnTo>
                  <a:pt x="250454" y="145785"/>
                </a:lnTo>
                <a:lnTo>
                  <a:pt x="262371" y="125089"/>
                </a:lnTo>
                <a:lnTo>
                  <a:pt x="264413" y="114299"/>
                </a:lnTo>
                <a:lnTo>
                  <a:pt x="206745" y="30083"/>
                </a:lnTo>
                <a:lnTo>
                  <a:pt x="159654" y="0"/>
                </a:lnTo>
                <a:close/>
              </a:path>
            </a:pathLst>
          </a:custGeom>
          <a:solidFill>
            <a:srgbClr val="86BB24"/>
          </a:solidFill>
        </p:spPr>
        <p:txBody>
          <a:bodyPr wrap="square" lIns="0" tIns="0" rIns="0" bIns="0" rtlCol="0"/>
          <a:lstStyle/>
          <a:p>
            <a:endParaRPr/>
          </a:p>
        </p:txBody>
      </p:sp>
      <p:sp>
        <p:nvSpPr>
          <p:cNvPr id="33" name="object 33"/>
          <p:cNvSpPr/>
          <p:nvPr/>
        </p:nvSpPr>
        <p:spPr>
          <a:xfrm>
            <a:off x="4347971" y="3212592"/>
            <a:ext cx="151765" cy="113664"/>
          </a:xfrm>
          <a:custGeom>
            <a:avLst/>
            <a:gdLst/>
            <a:ahLst/>
            <a:cxnLst/>
            <a:rect l="l" t="t" r="r" b="b"/>
            <a:pathLst>
              <a:path w="151764" h="113664">
                <a:moveTo>
                  <a:pt x="68823" y="0"/>
                </a:moveTo>
                <a:lnTo>
                  <a:pt x="0" y="1402"/>
                </a:lnTo>
                <a:lnTo>
                  <a:pt x="2164" y="76199"/>
                </a:lnTo>
                <a:lnTo>
                  <a:pt x="18928" y="111008"/>
                </a:lnTo>
                <a:lnTo>
                  <a:pt x="63886" y="113659"/>
                </a:lnTo>
                <a:lnTo>
                  <a:pt x="151637" y="94244"/>
                </a:lnTo>
                <a:lnTo>
                  <a:pt x="130698" y="37459"/>
                </a:lnTo>
                <a:lnTo>
                  <a:pt x="107441" y="8625"/>
                </a:lnTo>
                <a:lnTo>
                  <a:pt x="68823" y="0"/>
                </a:lnTo>
                <a:close/>
              </a:path>
            </a:pathLst>
          </a:custGeom>
          <a:solidFill>
            <a:srgbClr val="6B872B"/>
          </a:solidFill>
        </p:spPr>
        <p:txBody>
          <a:bodyPr wrap="square" lIns="0" tIns="0" rIns="0" bIns="0" rtlCol="0"/>
          <a:lstStyle/>
          <a:p>
            <a:endParaRPr/>
          </a:p>
        </p:txBody>
      </p:sp>
      <p:sp>
        <p:nvSpPr>
          <p:cNvPr id="34" name="object 34"/>
          <p:cNvSpPr/>
          <p:nvPr/>
        </p:nvSpPr>
        <p:spPr>
          <a:xfrm>
            <a:off x="4096511" y="3201924"/>
            <a:ext cx="203835" cy="174625"/>
          </a:xfrm>
          <a:custGeom>
            <a:avLst/>
            <a:gdLst/>
            <a:ahLst/>
            <a:cxnLst/>
            <a:rect l="l" t="t" r="r" b="b"/>
            <a:pathLst>
              <a:path w="203835" h="174625">
                <a:moveTo>
                  <a:pt x="84216" y="0"/>
                </a:moveTo>
                <a:lnTo>
                  <a:pt x="23103" y="10667"/>
                </a:lnTo>
                <a:lnTo>
                  <a:pt x="1402" y="63764"/>
                </a:lnTo>
                <a:lnTo>
                  <a:pt x="0" y="174619"/>
                </a:lnTo>
                <a:lnTo>
                  <a:pt x="19690" y="156728"/>
                </a:lnTo>
                <a:lnTo>
                  <a:pt x="43555" y="146060"/>
                </a:lnTo>
                <a:lnTo>
                  <a:pt x="75072" y="137403"/>
                </a:lnTo>
                <a:lnTo>
                  <a:pt x="121401" y="126095"/>
                </a:lnTo>
                <a:lnTo>
                  <a:pt x="163586" y="112897"/>
                </a:lnTo>
                <a:lnTo>
                  <a:pt x="186689" y="96895"/>
                </a:lnTo>
                <a:lnTo>
                  <a:pt x="197236" y="68336"/>
                </a:lnTo>
                <a:lnTo>
                  <a:pt x="203453" y="16642"/>
                </a:lnTo>
                <a:lnTo>
                  <a:pt x="84216" y="0"/>
                </a:lnTo>
                <a:close/>
              </a:path>
            </a:pathLst>
          </a:custGeom>
          <a:solidFill>
            <a:srgbClr val="5F8E2F"/>
          </a:solidFill>
        </p:spPr>
        <p:txBody>
          <a:bodyPr wrap="square" lIns="0" tIns="0" rIns="0" bIns="0" rtlCol="0"/>
          <a:lstStyle/>
          <a:p>
            <a:endParaRPr/>
          </a:p>
        </p:txBody>
      </p:sp>
      <p:sp>
        <p:nvSpPr>
          <p:cNvPr id="35" name="object 35"/>
          <p:cNvSpPr/>
          <p:nvPr/>
        </p:nvSpPr>
        <p:spPr>
          <a:xfrm>
            <a:off x="4451603" y="2253996"/>
            <a:ext cx="262890" cy="158115"/>
          </a:xfrm>
          <a:custGeom>
            <a:avLst/>
            <a:gdLst/>
            <a:ahLst/>
            <a:cxnLst/>
            <a:rect l="l" t="t" r="r" b="b"/>
            <a:pathLst>
              <a:path w="262889" h="158114">
                <a:moveTo>
                  <a:pt x="158739" y="0"/>
                </a:moveTo>
                <a:lnTo>
                  <a:pt x="98541" y="21457"/>
                </a:lnTo>
                <a:lnTo>
                  <a:pt x="0" y="94244"/>
                </a:lnTo>
                <a:lnTo>
                  <a:pt x="47487" y="94244"/>
                </a:lnTo>
                <a:lnTo>
                  <a:pt x="81777" y="99700"/>
                </a:lnTo>
                <a:lnTo>
                  <a:pt x="116829" y="113659"/>
                </a:lnTo>
                <a:lnTo>
                  <a:pt x="169285" y="141731"/>
                </a:lnTo>
                <a:lnTo>
                  <a:pt x="220979" y="157855"/>
                </a:lnTo>
                <a:lnTo>
                  <a:pt x="248930" y="145785"/>
                </a:lnTo>
                <a:lnTo>
                  <a:pt x="260847" y="125089"/>
                </a:lnTo>
                <a:lnTo>
                  <a:pt x="262889" y="114299"/>
                </a:lnTo>
                <a:lnTo>
                  <a:pt x="205618" y="30083"/>
                </a:lnTo>
                <a:lnTo>
                  <a:pt x="158739" y="0"/>
                </a:lnTo>
                <a:close/>
              </a:path>
            </a:pathLst>
          </a:custGeom>
          <a:solidFill>
            <a:srgbClr val="86BB24"/>
          </a:solidFill>
        </p:spPr>
        <p:txBody>
          <a:bodyPr wrap="square" lIns="0" tIns="0" rIns="0" bIns="0" rtlCol="0"/>
          <a:lstStyle/>
          <a:p>
            <a:endParaRPr/>
          </a:p>
        </p:txBody>
      </p:sp>
      <p:sp>
        <p:nvSpPr>
          <p:cNvPr id="36" name="object 36"/>
          <p:cNvSpPr/>
          <p:nvPr/>
        </p:nvSpPr>
        <p:spPr>
          <a:xfrm>
            <a:off x="4733544" y="2386584"/>
            <a:ext cx="151765" cy="113664"/>
          </a:xfrm>
          <a:custGeom>
            <a:avLst/>
            <a:gdLst/>
            <a:ahLst/>
            <a:cxnLst/>
            <a:rect l="l" t="t" r="r" b="b"/>
            <a:pathLst>
              <a:path w="151764" h="113664">
                <a:moveTo>
                  <a:pt x="68823" y="0"/>
                </a:moveTo>
                <a:lnTo>
                  <a:pt x="0" y="1402"/>
                </a:lnTo>
                <a:lnTo>
                  <a:pt x="2164" y="76199"/>
                </a:lnTo>
                <a:lnTo>
                  <a:pt x="18928" y="111008"/>
                </a:lnTo>
                <a:lnTo>
                  <a:pt x="63886" y="113659"/>
                </a:lnTo>
                <a:lnTo>
                  <a:pt x="151637" y="94244"/>
                </a:lnTo>
                <a:lnTo>
                  <a:pt x="130698" y="37459"/>
                </a:lnTo>
                <a:lnTo>
                  <a:pt x="107441" y="8625"/>
                </a:lnTo>
                <a:lnTo>
                  <a:pt x="68823" y="0"/>
                </a:lnTo>
                <a:close/>
              </a:path>
            </a:pathLst>
          </a:custGeom>
          <a:solidFill>
            <a:srgbClr val="6B872B"/>
          </a:solidFill>
        </p:spPr>
        <p:txBody>
          <a:bodyPr wrap="square" lIns="0" tIns="0" rIns="0" bIns="0" rtlCol="0"/>
          <a:lstStyle/>
          <a:p>
            <a:endParaRPr/>
          </a:p>
        </p:txBody>
      </p:sp>
      <p:sp>
        <p:nvSpPr>
          <p:cNvPr id="37" name="object 37"/>
          <p:cNvSpPr/>
          <p:nvPr/>
        </p:nvSpPr>
        <p:spPr>
          <a:xfrm>
            <a:off x="4482083" y="2375916"/>
            <a:ext cx="203835" cy="174625"/>
          </a:xfrm>
          <a:custGeom>
            <a:avLst/>
            <a:gdLst/>
            <a:ahLst/>
            <a:cxnLst/>
            <a:rect l="l" t="t" r="r" b="b"/>
            <a:pathLst>
              <a:path w="203835" h="174625">
                <a:moveTo>
                  <a:pt x="84216" y="0"/>
                </a:moveTo>
                <a:lnTo>
                  <a:pt x="23103" y="10667"/>
                </a:lnTo>
                <a:lnTo>
                  <a:pt x="1402" y="63764"/>
                </a:lnTo>
                <a:lnTo>
                  <a:pt x="0" y="174619"/>
                </a:lnTo>
                <a:lnTo>
                  <a:pt x="19690" y="156728"/>
                </a:lnTo>
                <a:lnTo>
                  <a:pt x="43555" y="146060"/>
                </a:lnTo>
                <a:lnTo>
                  <a:pt x="75072" y="137403"/>
                </a:lnTo>
                <a:lnTo>
                  <a:pt x="121401" y="126095"/>
                </a:lnTo>
                <a:lnTo>
                  <a:pt x="163586" y="112897"/>
                </a:lnTo>
                <a:lnTo>
                  <a:pt x="186689" y="96895"/>
                </a:lnTo>
                <a:lnTo>
                  <a:pt x="197236" y="68336"/>
                </a:lnTo>
                <a:lnTo>
                  <a:pt x="203453" y="16642"/>
                </a:lnTo>
                <a:lnTo>
                  <a:pt x="84216" y="0"/>
                </a:lnTo>
                <a:close/>
              </a:path>
            </a:pathLst>
          </a:custGeom>
          <a:solidFill>
            <a:srgbClr val="5F8E2F"/>
          </a:solidFill>
        </p:spPr>
        <p:txBody>
          <a:bodyPr wrap="square" lIns="0" tIns="0" rIns="0" bIns="0" rtlCol="0"/>
          <a:lstStyle/>
          <a:p>
            <a:endParaRPr/>
          </a:p>
        </p:txBody>
      </p:sp>
      <p:sp>
        <p:nvSpPr>
          <p:cNvPr id="38" name="object 38"/>
          <p:cNvSpPr/>
          <p:nvPr/>
        </p:nvSpPr>
        <p:spPr>
          <a:xfrm>
            <a:off x="5032247" y="3919728"/>
            <a:ext cx="263525" cy="156845"/>
          </a:xfrm>
          <a:custGeom>
            <a:avLst/>
            <a:gdLst/>
            <a:ahLst/>
            <a:cxnLst/>
            <a:rect l="l" t="t" r="r" b="b"/>
            <a:pathLst>
              <a:path w="263525" h="156845">
                <a:moveTo>
                  <a:pt x="40142" y="0"/>
                </a:moveTo>
                <a:lnTo>
                  <a:pt x="12710" y="12060"/>
                </a:lnTo>
                <a:lnTo>
                  <a:pt x="1402" y="33527"/>
                </a:lnTo>
                <a:lnTo>
                  <a:pt x="0" y="44327"/>
                </a:lnTo>
                <a:lnTo>
                  <a:pt x="60441" y="127503"/>
                </a:lnTo>
                <a:lnTo>
                  <a:pt x="107563" y="156341"/>
                </a:lnTo>
                <a:lnTo>
                  <a:pt x="168158" y="132206"/>
                </a:lnTo>
                <a:lnTo>
                  <a:pt x="263011" y="57662"/>
                </a:lnTo>
                <a:lnTo>
                  <a:pt x="215889" y="57662"/>
                </a:lnTo>
                <a:lnTo>
                  <a:pt x="182117" y="53720"/>
                </a:lnTo>
                <a:lnTo>
                  <a:pt x="146303" y="40254"/>
                </a:lnTo>
                <a:lnTo>
                  <a:pt x="92842" y="14096"/>
                </a:lnTo>
                <a:lnTo>
                  <a:pt x="40142" y="0"/>
                </a:lnTo>
                <a:close/>
              </a:path>
            </a:pathLst>
          </a:custGeom>
          <a:solidFill>
            <a:srgbClr val="86BB24"/>
          </a:solidFill>
        </p:spPr>
        <p:txBody>
          <a:bodyPr wrap="square" lIns="0" tIns="0" rIns="0" bIns="0" rtlCol="0"/>
          <a:lstStyle/>
          <a:p>
            <a:endParaRPr/>
          </a:p>
        </p:txBody>
      </p:sp>
      <p:sp>
        <p:nvSpPr>
          <p:cNvPr id="39" name="object 39"/>
          <p:cNvSpPr/>
          <p:nvPr/>
        </p:nvSpPr>
        <p:spPr>
          <a:xfrm>
            <a:off x="5248137" y="3976747"/>
            <a:ext cx="48895" cy="635"/>
          </a:xfrm>
          <a:custGeom>
            <a:avLst/>
            <a:gdLst/>
            <a:ahLst/>
            <a:cxnLst/>
            <a:rect l="l" t="t" r="r" b="b"/>
            <a:pathLst>
              <a:path w="48895" h="635">
                <a:moveTo>
                  <a:pt x="0" y="321"/>
                </a:moveTo>
                <a:lnTo>
                  <a:pt x="48524" y="321"/>
                </a:lnTo>
              </a:path>
            </a:pathLst>
          </a:custGeom>
          <a:ln w="3175">
            <a:solidFill>
              <a:srgbClr val="86BB24"/>
            </a:solidFill>
          </a:ln>
        </p:spPr>
        <p:txBody>
          <a:bodyPr wrap="square" lIns="0" tIns="0" rIns="0" bIns="0" rtlCol="0"/>
          <a:lstStyle/>
          <a:p>
            <a:endParaRPr/>
          </a:p>
        </p:txBody>
      </p:sp>
      <p:sp>
        <p:nvSpPr>
          <p:cNvPr id="40" name="object 40"/>
          <p:cNvSpPr/>
          <p:nvPr/>
        </p:nvSpPr>
        <p:spPr>
          <a:xfrm>
            <a:off x="4858511" y="3835908"/>
            <a:ext cx="155575" cy="113664"/>
          </a:xfrm>
          <a:custGeom>
            <a:avLst/>
            <a:gdLst/>
            <a:ahLst/>
            <a:cxnLst/>
            <a:rect l="l" t="t" r="r" b="b"/>
            <a:pathLst>
              <a:path w="155575" h="113664">
                <a:moveTo>
                  <a:pt x="87264" y="0"/>
                </a:moveTo>
                <a:lnTo>
                  <a:pt x="0" y="21966"/>
                </a:lnTo>
                <a:lnTo>
                  <a:pt x="22494" y="77723"/>
                </a:lnTo>
                <a:lnTo>
                  <a:pt x="46481" y="105668"/>
                </a:lnTo>
                <a:lnTo>
                  <a:pt x="85862" y="113669"/>
                </a:lnTo>
                <a:lnTo>
                  <a:pt x="155447" y="109596"/>
                </a:lnTo>
                <a:lnTo>
                  <a:pt x="150510" y="35183"/>
                </a:lnTo>
                <a:lnTo>
                  <a:pt x="132222" y="1274"/>
                </a:lnTo>
                <a:lnTo>
                  <a:pt x="87264" y="0"/>
                </a:lnTo>
                <a:close/>
              </a:path>
            </a:pathLst>
          </a:custGeom>
          <a:solidFill>
            <a:srgbClr val="6B872B"/>
          </a:solidFill>
        </p:spPr>
        <p:txBody>
          <a:bodyPr wrap="square" lIns="0" tIns="0" rIns="0" bIns="0" rtlCol="0"/>
          <a:lstStyle/>
          <a:p>
            <a:endParaRPr/>
          </a:p>
        </p:txBody>
      </p:sp>
      <p:sp>
        <p:nvSpPr>
          <p:cNvPr id="41" name="object 41"/>
          <p:cNvSpPr/>
          <p:nvPr/>
        </p:nvSpPr>
        <p:spPr>
          <a:xfrm>
            <a:off x="5062727" y="3774947"/>
            <a:ext cx="199390" cy="179705"/>
          </a:xfrm>
          <a:custGeom>
            <a:avLst/>
            <a:gdLst/>
            <a:ahLst/>
            <a:cxnLst/>
            <a:rect l="l" t="t" r="r" b="b"/>
            <a:pathLst>
              <a:path w="199389" h="179704">
                <a:moveTo>
                  <a:pt x="196839" y="0"/>
                </a:moveTo>
                <a:lnTo>
                  <a:pt x="177302" y="18806"/>
                </a:lnTo>
                <a:lnTo>
                  <a:pt x="154320" y="30236"/>
                </a:lnTo>
                <a:lnTo>
                  <a:pt x="77480" y="52958"/>
                </a:lnTo>
                <a:lnTo>
                  <a:pt x="36332" y="67055"/>
                </a:lnTo>
                <a:lnTo>
                  <a:pt x="13959" y="83819"/>
                </a:lnTo>
                <a:lnTo>
                  <a:pt x="4206" y="112775"/>
                </a:lnTo>
                <a:lnTo>
                  <a:pt x="0" y="165734"/>
                </a:lnTo>
                <a:lnTo>
                  <a:pt x="119390" y="179201"/>
                </a:lnTo>
                <a:lnTo>
                  <a:pt x="179466" y="166365"/>
                </a:lnTo>
                <a:lnTo>
                  <a:pt x="199003" y="112013"/>
                </a:lnTo>
                <a:lnTo>
                  <a:pt x="196839" y="0"/>
                </a:lnTo>
                <a:close/>
              </a:path>
            </a:pathLst>
          </a:custGeom>
          <a:solidFill>
            <a:srgbClr val="5F8E2F"/>
          </a:solidFill>
        </p:spPr>
        <p:txBody>
          <a:bodyPr wrap="square" lIns="0" tIns="0" rIns="0" bIns="0" rtlCol="0"/>
          <a:lstStyle/>
          <a:p>
            <a:endParaRPr/>
          </a:p>
        </p:txBody>
      </p:sp>
      <p:sp>
        <p:nvSpPr>
          <p:cNvPr id="42" name="object 42"/>
          <p:cNvSpPr/>
          <p:nvPr/>
        </p:nvSpPr>
        <p:spPr>
          <a:xfrm>
            <a:off x="4255007" y="4597908"/>
            <a:ext cx="261620" cy="154940"/>
          </a:xfrm>
          <a:custGeom>
            <a:avLst/>
            <a:gdLst/>
            <a:ahLst/>
            <a:cxnLst/>
            <a:rect l="l" t="t" r="r" b="b"/>
            <a:pathLst>
              <a:path w="261620" h="154939">
                <a:moveTo>
                  <a:pt x="39867" y="0"/>
                </a:moveTo>
                <a:lnTo>
                  <a:pt x="12588" y="11942"/>
                </a:lnTo>
                <a:lnTo>
                  <a:pt x="1402" y="33278"/>
                </a:lnTo>
                <a:lnTo>
                  <a:pt x="0" y="43814"/>
                </a:lnTo>
                <a:lnTo>
                  <a:pt x="60197" y="126242"/>
                </a:lnTo>
                <a:lnTo>
                  <a:pt x="107076" y="154817"/>
                </a:lnTo>
                <a:lnTo>
                  <a:pt x="167121" y="130814"/>
                </a:lnTo>
                <a:lnTo>
                  <a:pt x="261487" y="57149"/>
                </a:lnTo>
                <a:lnTo>
                  <a:pt x="214762" y="57149"/>
                </a:lnTo>
                <a:lnTo>
                  <a:pt x="181112" y="53090"/>
                </a:lnTo>
                <a:lnTo>
                  <a:pt x="145420" y="39873"/>
                </a:lnTo>
                <a:lnTo>
                  <a:pt x="92323" y="13965"/>
                </a:lnTo>
                <a:lnTo>
                  <a:pt x="39867" y="0"/>
                </a:lnTo>
                <a:close/>
              </a:path>
            </a:pathLst>
          </a:custGeom>
          <a:solidFill>
            <a:srgbClr val="86BB24"/>
          </a:solidFill>
        </p:spPr>
        <p:txBody>
          <a:bodyPr wrap="square" lIns="0" tIns="0" rIns="0" bIns="0" rtlCol="0"/>
          <a:lstStyle/>
          <a:p>
            <a:endParaRPr/>
          </a:p>
        </p:txBody>
      </p:sp>
      <p:sp>
        <p:nvSpPr>
          <p:cNvPr id="43" name="object 43"/>
          <p:cNvSpPr/>
          <p:nvPr/>
        </p:nvSpPr>
        <p:spPr>
          <a:xfrm>
            <a:off x="4469769" y="4654427"/>
            <a:ext cx="48260" cy="635"/>
          </a:xfrm>
          <a:custGeom>
            <a:avLst/>
            <a:gdLst/>
            <a:ahLst/>
            <a:cxnLst/>
            <a:rect l="l" t="t" r="r" b="b"/>
            <a:pathLst>
              <a:path w="48260" h="635">
                <a:moveTo>
                  <a:pt x="0" y="315"/>
                </a:moveTo>
                <a:lnTo>
                  <a:pt x="48127" y="315"/>
                </a:lnTo>
              </a:path>
            </a:pathLst>
          </a:custGeom>
          <a:ln w="3175">
            <a:solidFill>
              <a:srgbClr val="86BB24"/>
            </a:solidFill>
          </a:ln>
        </p:spPr>
        <p:txBody>
          <a:bodyPr wrap="square" lIns="0" tIns="0" rIns="0" bIns="0" rtlCol="0"/>
          <a:lstStyle/>
          <a:p>
            <a:endParaRPr/>
          </a:p>
        </p:txBody>
      </p:sp>
      <p:sp>
        <p:nvSpPr>
          <p:cNvPr id="44" name="object 44"/>
          <p:cNvSpPr/>
          <p:nvPr/>
        </p:nvSpPr>
        <p:spPr>
          <a:xfrm>
            <a:off x="4081271" y="4512564"/>
            <a:ext cx="154305" cy="115570"/>
          </a:xfrm>
          <a:custGeom>
            <a:avLst/>
            <a:gdLst/>
            <a:ahLst/>
            <a:cxnLst/>
            <a:rect l="l" t="t" r="r" b="b"/>
            <a:pathLst>
              <a:path w="154304" h="115570">
                <a:moveTo>
                  <a:pt x="86349" y="0"/>
                </a:moveTo>
                <a:lnTo>
                  <a:pt x="0" y="22229"/>
                </a:lnTo>
                <a:lnTo>
                  <a:pt x="22219" y="78735"/>
                </a:lnTo>
                <a:lnTo>
                  <a:pt x="45963" y="107060"/>
                </a:lnTo>
                <a:lnTo>
                  <a:pt x="84978" y="115193"/>
                </a:lnTo>
                <a:lnTo>
                  <a:pt x="153923" y="111120"/>
                </a:lnTo>
                <a:lnTo>
                  <a:pt x="149108" y="35682"/>
                </a:lnTo>
                <a:lnTo>
                  <a:pt x="130942" y="1392"/>
                </a:lnTo>
                <a:lnTo>
                  <a:pt x="86349" y="0"/>
                </a:lnTo>
                <a:close/>
              </a:path>
            </a:pathLst>
          </a:custGeom>
          <a:solidFill>
            <a:srgbClr val="6B872B"/>
          </a:solidFill>
        </p:spPr>
        <p:txBody>
          <a:bodyPr wrap="square" lIns="0" tIns="0" rIns="0" bIns="0" rtlCol="0"/>
          <a:lstStyle/>
          <a:p>
            <a:endParaRPr/>
          </a:p>
        </p:txBody>
      </p:sp>
      <p:sp>
        <p:nvSpPr>
          <p:cNvPr id="45" name="object 45"/>
          <p:cNvSpPr/>
          <p:nvPr/>
        </p:nvSpPr>
        <p:spPr>
          <a:xfrm>
            <a:off x="4283964" y="4453128"/>
            <a:ext cx="200660" cy="177800"/>
          </a:xfrm>
          <a:custGeom>
            <a:avLst/>
            <a:gdLst/>
            <a:ahLst/>
            <a:cxnLst/>
            <a:rect l="l" t="t" r="r" b="b"/>
            <a:pathLst>
              <a:path w="200660" h="177800">
                <a:moveTo>
                  <a:pt x="198363" y="0"/>
                </a:moveTo>
                <a:lnTo>
                  <a:pt x="178704" y="18668"/>
                </a:lnTo>
                <a:lnTo>
                  <a:pt x="155447" y="29967"/>
                </a:lnTo>
                <a:lnTo>
                  <a:pt x="78120" y="52577"/>
                </a:lnTo>
                <a:lnTo>
                  <a:pt x="36575" y="66543"/>
                </a:lnTo>
                <a:lnTo>
                  <a:pt x="14112" y="83189"/>
                </a:lnTo>
                <a:lnTo>
                  <a:pt x="4206" y="111764"/>
                </a:lnTo>
                <a:lnTo>
                  <a:pt x="0" y="164342"/>
                </a:lnTo>
                <a:lnTo>
                  <a:pt x="120274" y="177677"/>
                </a:lnTo>
                <a:lnTo>
                  <a:pt x="180715" y="164972"/>
                </a:lnTo>
                <a:lnTo>
                  <a:pt x="200405" y="111120"/>
                </a:lnTo>
                <a:lnTo>
                  <a:pt x="198363" y="0"/>
                </a:lnTo>
                <a:close/>
              </a:path>
            </a:pathLst>
          </a:custGeom>
          <a:solidFill>
            <a:srgbClr val="5F8E2F"/>
          </a:solidFill>
        </p:spPr>
        <p:txBody>
          <a:bodyPr wrap="square" lIns="0" tIns="0" rIns="0" bIns="0" rtlCol="0"/>
          <a:lstStyle/>
          <a:p>
            <a:endParaRPr/>
          </a:p>
        </p:txBody>
      </p:sp>
      <p:sp>
        <p:nvSpPr>
          <p:cNvPr id="46" name="object 46"/>
          <p:cNvSpPr/>
          <p:nvPr/>
        </p:nvSpPr>
        <p:spPr>
          <a:xfrm>
            <a:off x="3759708" y="3997452"/>
            <a:ext cx="261620" cy="154940"/>
          </a:xfrm>
          <a:custGeom>
            <a:avLst/>
            <a:gdLst/>
            <a:ahLst/>
            <a:cxnLst/>
            <a:rect l="l" t="t" r="r" b="b"/>
            <a:pathLst>
              <a:path w="261620" h="154939">
                <a:moveTo>
                  <a:pt x="39867" y="0"/>
                </a:moveTo>
                <a:lnTo>
                  <a:pt x="12588" y="11942"/>
                </a:lnTo>
                <a:lnTo>
                  <a:pt x="1402" y="33278"/>
                </a:lnTo>
                <a:lnTo>
                  <a:pt x="0" y="43814"/>
                </a:lnTo>
                <a:lnTo>
                  <a:pt x="60197" y="126242"/>
                </a:lnTo>
                <a:lnTo>
                  <a:pt x="107076" y="154817"/>
                </a:lnTo>
                <a:lnTo>
                  <a:pt x="167121" y="130814"/>
                </a:lnTo>
                <a:lnTo>
                  <a:pt x="261487" y="57149"/>
                </a:lnTo>
                <a:lnTo>
                  <a:pt x="214762" y="57149"/>
                </a:lnTo>
                <a:lnTo>
                  <a:pt x="181112" y="53090"/>
                </a:lnTo>
                <a:lnTo>
                  <a:pt x="145420" y="39873"/>
                </a:lnTo>
                <a:lnTo>
                  <a:pt x="92323" y="13965"/>
                </a:lnTo>
                <a:lnTo>
                  <a:pt x="39867" y="0"/>
                </a:lnTo>
                <a:close/>
              </a:path>
            </a:pathLst>
          </a:custGeom>
          <a:solidFill>
            <a:srgbClr val="86BB24"/>
          </a:solidFill>
        </p:spPr>
        <p:txBody>
          <a:bodyPr wrap="square" lIns="0" tIns="0" rIns="0" bIns="0" rtlCol="0"/>
          <a:lstStyle/>
          <a:p>
            <a:endParaRPr/>
          </a:p>
        </p:txBody>
      </p:sp>
      <p:sp>
        <p:nvSpPr>
          <p:cNvPr id="47" name="object 47"/>
          <p:cNvSpPr/>
          <p:nvPr/>
        </p:nvSpPr>
        <p:spPr>
          <a:xfrm>
            <a:off x="3974469" y="4053971"/>
            <a:ext cx="48260" cy="635"/>
          </a:xfrm>
          <a:custGeom>
            <a:avLst/>
            <a:gdLst/>
            <a:ahLst/>
            <a:cxnLst/>
            <a:rect l="l" t="t" r="r" b="b"/>
            <a:pathLst>
              <a:path w="48260" h="635">
                <a:moveTo>
                  <a:pt x="0" y="315"/>
                </a:moveTo>
                <a:lnTo>
                  <a:pt x="48127" y="315"/>
                </a:lnTo>
              </a:path>
            </a:pathLst>
          </a:custGeom>
          <a:ln w="3175">
            <a:solidFill>
              <a:srgbClr val="86BB24"/>
            </a:solidFill>
          </a:ln>
        </p:spPr>
        <p:txBody>
          <a:bodyPr wrap="square" lIns="0" tIns="0" rIns="0" bIns="0" rtlCol="0"/>
          <a:lstStyle/>
          <a:p>
            <a:endParaRPr/>
          </a:p>
        </p:txBody>
      </p:sp>
      <p:sp>
        <p:nvSpPr>
          <p:cNvPr id="48" name="object 48"/>
          <p:cNvSpPr/>
          <p:nvPr/>
        </p:nvSpPr>
        <p:spPr>
          <a:xfrm>
            <a:off x="3585971" y="3912108"/>
            <a:ext cx="155575" cy="113664"/>
          </a:xfrm>
          <a:custGeom>
            <a:avLst/>
            <a:gdLst/>
            <a:ahLst/>
            <a:cxnLst/>
            <a:rect l="l" t="t" r="r" b="b"/>
            <a:pathLst>
              <a:path w="155575" h="113664">
                <a:moveTo>
                  <a:pt x="87264" y="0"/>
                </a:moveTo>
                <a:lnTo>
                  <a:pt x="0" y="21966"/>
                </a:lnTo>
                <a:lnTo>
                  <a:pt x="22494" y="77723"/>
                </a:lnTo>
                <a:lnTo>
                  <a:pt x="46481" y="105668"/>
                </a:lnTo>
                <a:lnTo>
                  <a:pt x="85862" y="113669"/>
                </a:lnTo>
                <a:lnTo>
                  <a:pt x="155447" y="109596"/>
                </a:lnTo>
                <a:lnTo>
                  <a:pt x="150510" y="35183"/>
                </a:lnTo>
                <a:lnTo>
                  <a:pt x="132222" y="1274"/>
                </a:lnTo>
                <a:lnTo>
                  <a:pt x="87264" y="0"/>
                </a:lnTo>
                <a:close/>
              </a:path>
            </a:pathLst>
          </a:custGeom>
          <a:solidFill>
            <a:srgbClr val="6B872B"/>
          </a:solidFill>
        </p:spPr>
        <p:txBody>
          <a:bodyPr wrap="square" lIns="0" tIns="0" rIns="0" bIns="0" rtlCol="0"/>
          <a:lstStyle/>
          <a:p>
            <a:endParaRPr/>
          </a:p>
        </p:txBody>
      </p:sp>
      <p:sp>
        <p:nvSpPr>
          <p:cNvPr id="49" name="object 49"/>
          <p:cNvSpPr/>
          <p:nvPr/>
        </p:nvSpPr>
        <p:spPr>
          <a:xfrm>
            <a:off x="3788664" y="3852672"/>
            <a:ext cx="200660" cy="177800"/>
          </a:xfrm>
          <a:custGeom>
            <a:avLst/>
            <a:gdLst/>
            <a:ahLst/>
            <a:cxnLst/>
            <a:rect l="l" t="t" r="r" b="b"/>
            <a:pathLst>
              <a:path w="200660" h="177800">
                <a:moveTo>
                  <a:pt x="198363" y="0"/>
                </a:moveTo>
                <a:lnTo>
                  <a:pt x="178704" y="18668"/>
                </a:lnTo>
                <a:lnTo>
                  <a:pt x="155447" y="29967"/>
                </a:lnTo>
                <a:lnTo>
                  <a:pt x="78120" y="52577"/>
                </a:lnTo>
                <a:lnTo>
                  <a:pt x="36575" y="66543"/>
                </a:lnTo>
                <a:lnTo>
                  <a:pt x="14112" y="83189"/>
                </a:lnTo>
                <a:lnTo>
                  <a:pt x="4206" y="111764"/>
                </a:lnTo>
                <a:lnTo>
                  <a:pt x="0" y="164342"/>
                </a:lnTo>
                <a:lnTo>
                  <a:pt x="120274" y="177677"/>
                </a:lnTo>
                <a:lnTo>
                  <a:pt x="180715" y="164972"/>
                </a:lnTo>
                <a:lnTo>
                  <a:pt x="200405" y="111120"/>
                </a:lnTo>
                <a:lnTo>
                  <a:pt x="198363" y="0"/>
                </a:lnTo>
                <a:close/>
              </a:path>
            </a:pathLst>
          </a:custGeom>
          <a:solidFill>
            <a:srgbClr val="5F8E2F"/>
          </a:solidFill>
        </p:spPr>
        <p:txBody>
          <a:bodyPr wrap="square" lIns="0" tIns="0" rIns="0" bIns="0" rtlCol="0"/>
          <a:lstStyle/>
          <a:p>
            <a:endParaRPr/>
          </a:p>
        </p:txBody>
      </p:sp>
      <p:sp>
        <p:nvSpPr>
          <p:cNvPr id="50" name="object 50"/>
          <p:cNvSpPr/>
          <p:nvPr/>
        </p:nvSpPr>
        <p:spPr>
          <a:xfrm>
            <a:off x="3942588" y="2717292"/>
            <a:ext cx="261620" cy="156845"/>
          </a:xfrm>
          <a:custGeom>
            <a:avLst/>
            <a:gdLst/>
            <a:ahLst/>
            <a:cxnLst/>
            <a:rect l="l" t="t" r="r" b="b"/>
            <a:pathLst>
              <a:path w="261620" h="156844">
                <a:moveTo>
                  <a:pt x="39867" y="0"/>
                </a:moveTo>
                <a:lnTo>
                  <a:pt x="12588" y="12070"/>
                </a:lnTo>
                <a:lnTo>
                  <a:pt x="1402" y="33527"/>
                </a:lnTo>
                <a:lnTo>
                  <a:pt x="0" y="44317"/>
                </a:lnTo>
                <a:lnTo>
                  <a:pt x="60197" y="127497"/>
                </a:lnTo>
                <a:lnTo>
                  <a:pt x="107076" y="156331"/>
                </a:lnTo>
                <a:lnTo>
                  <a:pt x="167121" y="132191"/>
                </a:lnTo>
                <a:lnTo>
                  <a:pt x="261487" y="57668"/>
                </a:lnTo>
                <a:lnTo>
                  <a:pt x="214762" y="57668"/>
                </a:lnTo>
                <a:lnTo>
                  <a:pt x="181112" y="53705"/>
                </a:lnTo>
                <a:lnTo>
                  <a:pt x="145420" y="40264"/>
                </a:lnTo>
                <a:lnTo>
                  <a:pt x="92323" y="14081"/>
                </a:lnTo>
                <a:lnTo>
                  <a:pt x="39867" y="0"/>
                </a:lnTo>
                <a:close/>
              </a:path>
            </a:pathLst>
          </a:custGeom>
          <a:solidFill>
            <a:srgbClr val="86BB24"/>
          </a:solidFill>
        </p:spPr>
        <p:txBody>
          <a:bodyPr wrap="square" lIns="0" tIns="0" rIns="0" bIns="0" rtlCol="0"/>
          <a:lstStyle/>
          <a:p>
            <a:endParaRPr/>
          </a:p>
        </p:txBody>
      </p:sp>
      <p:sp>
        <p:nvSpPr>
          <p:cNvPr id="51" name="object 51"/>
          <p:cNvSpPr/>
          <p:nvPr/>
        </p:nvSpPr>
        <p:spPr>
          <a:xfrm>
            <a:off x="4157350" y="2774320"/>
            <a:ext cx="48260" cy="635"/>
          </a:xfrm>
          <a:custGeom>
            <a:avLst/>
            <a:gdLst/>
            <a:ahLst/>
            <a:cxnLst/>
            <a:rect l="l" t="t" r="r" b="b"/>
            <a:pathLst>
              <a:path w="48260" h="635">
                <a:moveTo>
                  <a:pt x="0" y="320"/>
                </a:moveTo>
                <a:lnTo>
                  <a:pt x="48127" y="320"/>
                </a:lnTo>
              </a:path>
            </a:pathLst>
          </a:custGeom>
          <a:ln w="3175">
            <a:solidFill>
              <a:srgbClr val="86BB24"/>
            </a:solidFill>
          </a:ln>
        </p:spPr>
        <p:txBody>
          <a:bodyPr wrap="square" lIns="0" tIns="0" rIns="0" bIns="0" rtlCol="0"/>
          <a:lstStyle/>
          <a:p>
            <a:endParaRPr/>
          </a:p>
        </p:txBody>
      </p:sp>
      <p:sp>
        <p:nvSpPr>
          <p:cNvPr id="52" name="object 52"/>
          <p:cNvSpPr/>
          <p:nvPr/>
        </p:nvSpPr>
        <p:spPr>
          <a:xfrm>
            <a:off x="3768851" y="2631948"/>
            <a:ext cx="154940" cy="115570"/>
          </a:xfrm>
          <a:custGeom>
            <a:avLst/>
            <a:gdLst/>
            <a:ahLst/>
            <a:cxnLst/>
            <a:rect l="l" t="t" r="r" b="b"/>
            <a:pathLst>
              <a:path w="154939" h="115569">
                <a:moveTo>
                  <a:pt x="87264" y="0"/>
                </a:moveTo>
                <a:lnTo>
                  <a:pt x="0" y="22219"/>
                </a:lnTo>
                <a:lnTo>
                  <a:pt x="22494" y="78729"/>
                </a:lnTo>
                <a:lnTo>
                  <a:pt x="46481" y="107045"/>
                </a:lnTo>
                <a:lnTo>
                  <a:pt x="85862" y="115183"/>
                </a:lnTo>
                <a:lnTo>
                  <a:pt x="154685" y="111130"/>
                </a:lnTo>
                <a:lnTo>
                  <a:pt x="150510" y="35692"/>
                </a:lnTo>
                <a:lnTo>
                  <a:pt x="132222" y="1402"/>
                </a:lnTo>
                <a:lnTo>
                  <a:pt x="87264" y="0"/>
                </a:lnTo>
                <a:close/>
              </a:path>
            </a:pathLst>
          </a:custGeom>
          <a:solidFill>
            <a:srgbClr val="6B872B"/>
          </a:solidFill>
        </p:spPr>
        <p:txBody>
          <a:bodyPr wrap="square" lIns="0" tIns="0" rIns="0" bIns="0" rtlCol="0"/>
          <a:lstStyle/>
          <a:p>
            <a:endParaRPr/>
          </a:p>
        </p:txBody>
      </p:sp>
      <p:sp>
        <p:nvSpPr>
          <p:cNvPr id="53" name="object 53"/>
          <p:cNvSpPr/>
          <p:nvPr/>
        </p:nvSpPr>
        <p:spPr>
          <a:xfrm>
            <a:off x="3971544" y="2572512"/>
            <a:ext cx="199390" cy="179705"/>
          </a:xfrm>
          <a:custGeom>
            <a:avLst/>
            <a:gdLst/>
            <a:ahLst/>
            <a:cxnLst/>
            <a:rect l="l" t="t" r="r" b="b"/>
            <a:pathLst>
              <a:path w="199389" h="179705">
                <a:moveTo>
                  <a:pt x="196839" y="0"/>
                </a:moveTo>
                <a:lnTo>
                  <a:pt x="177302" y="18806"/>
                </a:lnTo>
                <a:lnTo>
                  <a:pt x="154320" y="30236"/>
                </a:lnTo>
                <a:lnTo>
                  <a:pt x="77480" y="52943"/>
                </a:lnTo>
                <a:lnTo>
                  <a:pt x="36332" y="67055"/>
                </a:lnTo>
                <a:lnTo>
                  <a:pt x="13959" y="83819"/>
                </a:lnTo>
                <a:lnTo>
                  <a:pt x="4206" y="112775"/>
                </a:lnTo>
                <a:lnTo>
                  <a:pt x="0" y="165719"/>
                </a:lnTo>
                <a:lnTo>
                  <a:pt x="119390" y="179191"/>
                </a:lnTo>
                <a:lnTo>
                  <a:pt x="179466" y="166359"/>
                </a:lnTo>
                <a:lnTo>
                  <a:pt x="199003" y="112013"/>
                </a:lnTo>
                <a:lnTo>
                  <a:pt x="196839" y="0"/>
                </a:lnTo>
                <a:close/>
              </a:path>
            </a:pathLst>
          </a:custGeom>
          <a:solidFill>
            <a:srgbClr val="5F8E2F"/>
          </a:solidFill>
        </p:spPr>
        <p:txBody>
          <a:bodyPr wrap="square" lIns="0" tIns="0" rIns="0" bIns="0" rtlCol="0"/>
          <a:lstStyle/>
          <a:p>
            <a:endParaRPr/>
          </a:p>
        </p:txBody>
      </p:sp>
      <p:sp>
        <p:nvSpPr>
          <p:cNvPr id="54" name="object 54"/>
          <p:cNvSpPr/>
          <p:nvPr/>
        </p:nvSpPr>
        <p:spPr>
          <a:xfrm>
            <a:off x="3800855" y="2403348"/>
            <a:ext cx="263525" cy="156845"/>
          </a:xfrm>
          <a:custGeom>
            <a:avLst/>
            <a:gdLst/>
            <a:ahLst/>
            <a:cxnLst/>
            <a:rect l="l" t="t" r="r" b="b"/>
            <a:pathLst>
              <a:path w="263525" h="156844">
                <a:moveTo>
                  <a:pt x="40142" y="0"/>
                </a:moveTo>
                <a:lnTo>
                  <a:pt x="12710" y="12070"/>
                </a:lnTo>
                <a:lnTo>
                  <a:pt x="1402" y="33527"/>
                </a:lnTo>
                <a:lnTo>
                  <a:pt x="0" y="44317"/>
                </a:lnTo>
                <a:lnTo>
                  <a:pt x="60441" y="127497"/>
                </a:lnTo>
                <a:lnTo>
                  <a:pt x="107563" y="156331"/>
                </a:lnTo>
                <a:lnTo>
                  <a:pt x="168158" y="132191"/>
                </a:lnTo>
                <a:lnTo>
                  <a:pt x="263011" y="57668"/>
                </a:lnTo>
                <a:lnTo>
                  <a:pt x="215889" y="57668"/>
                </a:lnTo>
                <a:lnTo>
                  <a:pt x="182117" y="53705"/>
                </a:lnTo>
                <a:lnTo>
                  <a:pt x="146303" y="40264"/>
                </a:lnTo>
                <a:lnTo>
                  <a:pt x="92842" y="14081"/>
                </a:lnTo>
                <a:lnTo>
                  <a:pt x="40142" y="0"/>
                </a:lnTo>
                <a:close/>
              </a:path>
            </a:pathLst>
          </a:custGeom>
          <a:solidFill>
            <a:srgbClr val="86BB24"/>
          </a:solidFill>
        </p:spPr>
        <p:txBody>
          <a:bodyPr wrap="square" lIns="0" tIns="0" rIns="0" bIns="0" rtlCol="0"/>
          <a:lstStyle/>
          <a:p>
            <a:endParaRPr/>
          </a:p>
        </p:txBody>
      </p:sp>
      <p:sp>
        <p:nvSpPr>
          <p:cNvPr id="55" name="object 55"/>
          <p:cNvSpPr/>
          <p:nvPr/>
        </p:nvSpPr>
        <p:spPr>
          <a:xfrm>
            <a:off x="4016745" y="2460376"/>
            <a:ext cx="48895" cy="635"/>
          </a:xfrm>
          <a:custGeom>
            <a:avLst/>
            <a:gdLst/>
            <a:ahLst/>
            <a:cxnLst/>
            <a:rect l="l" t="t" r="r" b="b"/>
            <a:pathLst>
              <a:path w="48895" h="635">
                <a:moveTo>
                  <a:pt x="0" y="320"/>
                </a:moveTo>
                <a:lnTo>
                  <a:pt x="48524" y="320"/>
                </a:lnTo>
              </a:path>
            </a:pathLst>
          </a:custGeom>
          <a:ln w="3175">
            <a:solidFill>
              <a:srgbClr val="86BB24"/>
            </a:solidFill>
          </a:ln>
        </p:spPr>
        <p:txBody>
          <a:bodyPr wrap="square" lIns="0" tIns="0" rIns="0" bIns="0" rtlCol="0"/>
          <a:lstStyle/>
          <a:p>
            <a:endParaRPr/>
          </a:p>
        </p:txBody>
      </p:sp>
      <p:sp>
        <p:nvSpPr>
          <p:cNvPr id="56" name="object 56"/>
          <p:cNvSpPr/>
          <p:nvPr/>
        </p:nvSpPr>
        <p:spPr>
          <a:xfrm>
            <a:off x="3627120" y="2319528"/>
            <a:ext cx="155575" cy="113664"/>
          </a:xfrm>
          <a:custGeom>
            <a:avLst/>
            <a:gdLst/>
            <a:ahLst/>
            <a:cxnLst/>
            <a:rect l="l" t="t" r="r" b="b"/>
            <a:pathLst>
              <a:path w="155575" h="113664">
                <a:moveTo>
                  <a:pt x="87264" y="0"/>
                </a:moveTo>
                <a:lnTo>
                  <a:pt x="0" y="21976"/>
                </a:lnTo>
                <a:lnTo>
                  <a:pt x="22494" y="77723"/>
                </a:lnTo>
                <a:lnTo>
                  <a:pt x="46481" y="105674"/>
                </a:lnTo>
                <a:lnTo>
                  <a:pt x="85862" y="113659"/>
                </a:lnTo>
                <a:lnTo>
                  <a:pt x="155447" y="109606"/>
                </a:lnTo>
                <a:lnTo>
                  <a:pt x="150510" y="35173"/>
                </a:lnTo>
                <a:lnTo>
                  <a:pt x="132222" y="1280"/>
                </a:lnTo>
                <a:lnTo>
                  <a:pt x="87264" y="0"/>
                </a:lnTo>
                <a:close/>
              </a:path>
            </a:pathLst>
          </a:custGeom>
          <a:solidFill>
            <a:srgbClr val="6B872B"/>
          </a:solidFill>
        </p:spPr>
        <p:txBody>
          <a:bodyPr wrap="square" lIns="0" tIns="0" rIns="0" bIns="0" rtlCol="0"/>
          <a:lstStyle/>
          <a:p>
            <a:endParaRPr/>
          </a:p>
        </p:txBody>
      </p:sp>
      <p:sp>
        <p:nvSpPr>
          <p:cNvPr id="57" name="object 57"/>
          <p:cNvSpPr/>
          <p:nvPr/>
        </p:nvSpPr>
        <p:spPr>
          <a:xfrm>
            <a:off x="3829811" y="2258568"/>
            <a:ext cx="200660" cy="179705"/>
          </a:xfrm>
          <a:custGeom>
            <a:avLst/>
            <a:gdLst/>
            <a:ahLst/>
            <a:cxnLst/>
            <a:rect l="l" t="t" r="r" b="b"/>
            <a:pathLst>
              <a:path w="200660" h="179705">
                <a:moveTo>
                  <a:pt x="198363" y="0"/>
                </a:moveTo>
                <a:lnTo>
                  <a:pt x="178704" y="18806"/>
                </a:lnTo>
                <a:lnTo>
                  <a:pt x="155447" y="30236"/>
                </a:lnTo>
                <a:lnTo>
                  <a:pt x="78120" y="52943"/>
                </a:lnTo>
                <a:lnTo>
                  <a:pt x="36575" y="67055"/>
                </a:lnTo>
                <a:lnTo>
                  <a:pt x="14112" y="83819"/>
                </a:lnTo>
                <a:lnTo>
                  <a:pt x="4206" y="112775"/>
                </a:lnTo>
                <a:lnTo>
                  <a:pt x="0" y="165719"/>
                </a:lnTo>
                <a:lnTo>
                  <a:pt x="120274" y="179191"/>
                </a:lnTo>
                <a:lnTo>
                  <a:pt x="180715" y="166359"/>
                </a:lnTo>
                <a:lnTo>
                  <a:pt x="200405" y="112013"/>
                </a:lnTo>
                <a:lnTo>
                  <a:pt x="198363" y="0"/>
                </a:lnTo>
                <a:close/>
              </a:path>
            </a:pathLst>
          </a:custGeom>
          <a:solidFill>
            <a:srgbClr val="5F8E2F"/>
          </a:solidFill>
        </p:spPr>
        <p:txBody>
          <a:bodyPr wrap="square" lIns="0" tIns="0" rIns="0" bIns="0" rtlCol="0"/>
          <a:lstStyle/>
          <a:p>
            <a:endParaRPr/>
          </a:p>
        </p:txBody>
      </p:sp>
      <p:sp>
        <p:nvSpPr>
          <p:cNvPr id="58" name="object 58"/>
          <p:cNvSpPr/>
          <p:nvPr/>
        </p:nvSpPr>
        <p:spPr>
          <a:xfrm>
            <a:off x="4687823" y="1767840"/>
            <a:ext cx="263525" cy="154940"/>
          </a:xfrm>
          <a:custGeom>
            <a:avLst/>
            <a:gdLst/>
            <a:ahLst/>
            <a:cxnLst/>
            <a:rect l="l" t="t" r="r" b="b"/>
            <a:pathLst>
              <a:path w="263525" h="154939">
                <a:moveTo>
                  <a:pt x="40142" y="0"/>
                </a:moveTo>
                <a:lnTo>
                  <a:pt x="12710" y="11948"/>
                </a:lnTo>
                <a:lnTo>
                  <a:pt x="1402" y="33284"/>
                </a:lnTo>
                <a:lnTo>
                  <a:pt x="0" y="43799"/>
                </a:lnTo>
                <a:lnTo>
                  <a:pt x="60441" y="126248"/>
                </a:lnTo>
                <a:lnTo>
                  <a:pt x="107563" y="154807"/>
                </a:lnTo>
                <a:lnTo>
                  <a:pt x="168158" y="130820"/>
                </a:lnTo>
                <a:lnTo>
                  <a:pt x="263011" y="57149"/>
                </a:lnTo>
                <a:lnTo>
                  <a:pt x="215889" y="57149"/>
                </a:lnTo>
                <a:lnTo>
                  <a:pt x="182117" y="53096"/>
                </a:lnTo>
                <a:lnTo>
                  <a:pt x="146303" y="39867"/>
                </a:lnTo>
                <a:lnTo>
                  <a:pt x="92842" y="13959"/>
                </a:lnTo>
                <a:lnTo>
                  <a:pt x="40142" y="0"/>
                </a:lnTo>
                <a:close/>
              </a:path>
            </a:pathLst>
          </a:custGeom>
          <a:solidFill>
            <a:srgbClr val="86BB24"/>
          </a:solidFill>
        </p:spPr>
        <p:txBody>
          <a:bodyPr wrap="square" lIns="0" tIns="0" rIns="0" bIns="0" rtlCol="0"/>
          <a:lstStyle/>
          <a:p>
            <a:endParaRPr/>
          </a:p>
        </p:txBody>
      </p:sp>
      <p:sp>
        <p:nvSpPr>
          <p:cNvPr id="59" name="object 59"/>
          <p:cNvSpPr/>
          <p:nvPr/>
        </p:nvSpPr>
        <p:spPr>
          <a:xfrm>
            <a:off x="4903713" y="1824350"/>
            <a:ext cx="48895" cy="635"/>
          </a:xfrm>
          <a:custGeom>
            <a:avLst/>
            <a:gdLst/>
            <a:ahLst/>
            <a:cxnLst/>
            <a:rect l="l" t="t" r="r" b="b"/>
            <a:pathLst>
              <a:path w="48895" h="635">
                <a:moveTo>
                  <a:pt x="0" y="320"/>
                </a:moveTo>
                <a:lnTo>
                  <a:pt x="48524" y="320"/>
                </a:lnTo>
              </a:path>
            </a:pathLst>
          </a:custGeom>
          <a:ln w="3175">
            <a:solidFill>
              <a:srgbClr val="86BB24"/>
            </a:solidFill>
          </a:ln>
        </p:spPr>
        <p:txBody>
          <a:bodyPr wrap="square" lIns="0" tIns="0" rIns="0" bIns="0" rtlCol="0"/>
          <a:lstStyle/>
          <a:p>
            <a:endParaRPr/>
          </a:p>
        </p:txBody>
      </p:sp>
      <p:sp>
        <p:nvSpPr>
          <p:cNvPr id="60" name="object 60"/>
          <p:cNvSpPr/>
          <p:nvPr/>
        </p:nvSpPr>
        <p:spPr>
          <a:xfrm>
            <a:off x="4514088" y="1682496"/>
            <a:ext cx="154940" cy="113664"/>
          </a:xfrm>
          <a:custGeom>
            <a:avLst/>
            <a:gdLst/>
            <a:ahLst/>
            <a:cxnLst/>
            <a:rect l="l" t="t" r="r" b="b"/>
            <a:pathLst>
              <a:path w="154939" h="113664">
                <a:moveTo>
                  <a:pt x="87264" y="0"/>
                </a:moveTo>
                <a:lnTo>
                  <a:pt x="0" y="21976"/>
                </a:lnTo>
                <a:lnTo>
                  <a:pt x="22494" y="77723"/>
                </a:lnTo>
                <a:lnTo>
                  <a:pt x="46481" y="105674"/>
                </a:lnTo>
                <a:lnTo>
                  <a:pt x="85862" y="113659"/>
                </a:lnTo>
                <a:lnTo>
                  <a:pt x="154685" y="109606"/>
                </a:lnTo>
                <a:lnTo>
                  <a:pt x="150510" y="35173"/>
                </a:lnTo>
                <a:lnTo>
                  <a:pt x="132222" y="1280"/>
                </a:lnTo>
                <a:lnTo>
                  <a:pt x="87264" y="0"/>
                </a:lnTo>
                <a:close/>
              </a:path>
            </a:pathLst>
          </a:custGeom>
          <a:solidFill>
            <a:srgbClr val="6B872B"/>
          </a:solidFill>
        </p:spPr>
        <p:txBody>
          <a:bodyPr wrap="square" lIns="0" tIns="0" rIns="0" bIns="0" rtlCol="0"/>
          <a:lstStyle/>
          <a:p>
            <a:endParaRPr/>
          </a:p>
        </p:txBody>
      </p:sp>
      <p:sp>
        <p:nvSpPr>
          <p:cNvPr id="61" name="object 61"/>
          <p:cNvSpPr/>
          <p:nvPr/>
        </p:nvSpPr>
        <p:spPr>
          <a:xfrm>
            <a:off x="4718303" y="1623060"/>
            <a:ext cx="199390" cy="177800"/>
          </a:xfrm>
          <a:custGeom>
            <a:avLst/>
            <a:gdLst/>
            <a:ahLst/>
            <a:cxnLst/>
            <a:rect l="l" t="t" r="r" b="b"/>
            <a:pathLst>
              <a:path w="199389" h="177800">
                <a:moveTo>
                  <a:pt x="196839" y="0"/>
                </a:moveTo>
                <a:lnTo>
                  <a:pt x="177302" y="18653"/>
                </a:lnTo>
                <a:lnTo>
                  <a:pt x="154320" y="29961"/>
                </a:lnTo>
                <a:lnTo>
                  <a:pt x="77480" y="52577"/>
                </a:lnTo>
                <a:lnTo>
                  <a:pt x="36332" y="66537"/>
                </a:lnTo>
                <a:lnTo>
                  <a:pt x="13959" y="83179"/>
                </a:lnTo>
                <a:lnTo>
                  <a:pt x="4206" y="111770"/>
                </a:lnTo>
                <a:lnTo>
                  <a:pt x="0" y="164348"/>
                </a:lnTo>
                <a:lnTo>
                  <a:pt x="119390" y="177667"/>
                </a:lnTo>
                <a:lnTo>
                  <a:pt x="179466" y="164957"/>
                </a:lnTo>
                <a:lnTo>
                  <a:pt x="199003" y="111130"/>
                </a:lnTo>
                <a:lnTo>
                  <a:pt x="196839" y="0"/>
                </a:lnTo>
                <a:close/>
              </a:path>
            </a:pathLst>
          </a:custGeom>
          <a:solidFill>
            <a:srgbClr val="5F8E2F"/>
          </a:solidFill>
        </p:spPr>
        <p:txBody>
          <a:bodyPr wrap="square" lIns="0" tIns="0" rIns="0" bIns="0" rtlCol="0"/>
          <a:lstStyle/>
          <a:p>
            <a:endParaRPr/>
          </a:p>
        </p:txBody>
      </p:sp>
      <p:sp>
        <p:nvSpPr>
          <p:cNvPr id="62" name="object 62"/>
          <p:cNvSpPr/>
          <p:nvPr/>
        </p:nvSpPr>
        <p:spPr>
          <a:xfrm>
            <a:off x="4719827" y="2311908"/>
            <a:ext cx="262255" cy="156845"/>
          </a:xfrm>
          <a:custGeom>
            <a:avLst/>
            <a:gdLst/>
            <a:ahLst/>
            <a:cxnLst/>
            <a:rect l="l" t="t" r="r" b="b"/>
            <a:pathLst>
              <a:path w="262254" h="156844">
                <a:moveTo>
                  <a:pt x="39867" y="0"/>
                </a:moveTo>
                <a:lnTo>
                  <a:pt x="12588" y="12070"/>
                </a:lnTo>
                <a:lnTo>
                  <a:pt x="1402" y="33527"/>
                </a:lnTo>
                <a:lnTo>
                  <a:pt x="0" y="44317"/>
                </a:lnTo>
                <a:lnTo>
                  <a:pt x="60197" y="127497"/>
                </a:lnTo>
                <a:lnTo>
                  <a:pt x="107076" y="156331"/>
                </a:lnTo>
                <a:lnTo>
                  <a:pt x="167121" y="132191"/>
                </a:lnTo>
                <a:lnTo>
                  <a:pt x="262249" y="57668"/>
                </a:lnTo>
                <a:lnTo>
                  <a:pt x="214762" y="57668"/>
                </a:lnTo>
                <a:lnTo>
                  <a:pt x="181112" y="53705"/>
                </a:lnTo>
                <a:lnTo>
                  <a:pt x="145420" y="40264"/>
                </a:lnTo>
                <a:lnTo>
                  <a:pt x="92323" y="14081"/>
                </a:lnTo>
                <a:lnTo>
                  <a:pt x="39867" y="0"/>
                </a:lnTo>
                <a:close/>
              </a:path>
            </a:pathLst>
          </a:custGeom>
          <a:solidFill>
            <a:srgbClr val="86BB24"/>
          </a:solidFill>
        </p:spPr>
        <p:txBody>
          <a:bodyPr wrap="square" lIns="0" tIns="0" rIns="0" bIns="0" rtlCol="0"/>
          <a:lstStyle/>
          <a:p>
            <a:endParaRPr/>
          </a:p>
        </p:txBody>
      </p:sp>
      <p:sp>
        <p:nvSpPr>
          <p:cNvPr id="63" name="object 63"/>
          <p:cNvSpPr/>
          <p:nvPr/>
        </p:nvSpPr>
        <p:spPr>
          <a:xfrm>
            <a:off x="4934589" y="2368936"/>
            <a:ext cx="48260" cy="635"/>
          </a:xfrm>
          <a:custGeom>
            <a:avLst/>
            <a:gdLst/>
            <a:ahLst/>
            <a:cxnLst/>
            <a:rect l="l" t="t" r="r" b="b"/>
            <a:pathLst>
              <a:path w="48260" h="635">
                <a:moveTo>
                  <a:pt x="0" y="320"/>
                </a:moveTo>
                <a:lnTo>
                  <a:pt x="48127" y="320"/>
                </a:lnTo>
              </a:path>
            </a:pathLst>
          </a:custGeom>
          <a:ln w="3175">
            <a:solidFill>
              <a:srgbClr val="86BB24"/>
            </a:solidFill>
          </a:ln>
        </p:spPr>
        <p:txBody>
          <a:bodyPr wrap="square" lIns="0" tIns="0" rIns="0" bIns="0" rtlCol="0"/>
          <a:lstStyle/>
          <a:p>
            <a:endParaRPr/>
          </a:p>
        </p:txBody>
      </p:sp>
      <p:sp>
        <p:nvSpPr>
          <p:cNvPr id="64" name="object 64"/>
          <p:cNvSpPr/>
          <p:nvPr/>
        </p:nvSpPr>
        <p:spPr>
          <a:xfrm>
            <a:off x="4546091" y="2226564"/>
            <a:ext cx="153670" cy="115570"/>
          </a:xfrm>
          <a:custGeom>
            <a:avLst/>
            <a:gdLst/>
            <a:ahLst/>
            <a:cxnLst/>
            <a:rect l="l" t="t" r="r" b="b"/>
            <a:pathLst>
              <a:path w="153670" h="115569">
                <a:moveTo>
                  <a:pt x="86349" y="0"/>
                </a:moveTo>
                <a:lnTo>
                  <a:pt x="0" y="22219"/>
                </a:lnTo>
                <a:lnTo>
                  <a:pt x="22219" y="78729"/>
                </a:lnTo>
                <a:lnTo>
                  <a:pt x="45963" y="107045"/>
                </a:lnTo>
                <a:lnTo>
                  <a:pt x="84978" y="115183"/>
                </a:lnTo>
                <a:lnTo>
                  <a:pt x="153283" y="111130"/>
                </a:lnTo>
                <a:lnTo>
                  <a:pt x="149108" y="35692"/>
                </a:lnTo>
                <a:lnTo>
                  <a:pt x="130942" y="1402"/>
                </a:lnTo>
                <a:lnTo>
                  <a:pt x="86349" y="0"/>
                </a:lnTo>
                <a:close/>
              </a:path>
            </a:pathLst>
          </a:custGeom>
          <a:solidFill>
            <a:srgbClr val="6B872B"/>
          </a:solidFill>
        </p:spPr>
        <p:txBody>
          <a:bodyPr wrap="square" lIns="0" tIns="0" rIns="0" bIns="0" rtlCol="0"/>
          <a:lstStyle/>
          <a:p>
            <a:endParaRPr/>
          </a:p>
        </p:txBody>
      </p:sp>
      <p:sp>
        <p:nvSpPr>
          <p:cNvPr id="65" name="object 65"/>
          <p:cNvSpPr/>
          <p:nvPr/>
        </p:nvSpPr>
        <p:spPr>
          <a:xfrm>
            <a:off x="2706623" y="3821561"/>
            <a:ext cx="261620" cy="172720"/>
          </a:xfrm>
          <a:custGeom>
            <a:avLst/>
            <a:gdLst/>
            <a:ahLst/>
            <a:cxnLst/>
            <a:rect l="l" t="t" r="r" b="b"/>
            <a:pathLst>
              <a:path w="261619" h="172720">
                <a:moveTo>
                  <a:pt x="138815" y="0"/>
                </a:moveTo>
                <a:lnTo>
                  <a:pt x="83438" y="24121"/>
                </a:lnTo>
                <a:lnTo>
                  <a:pt x="0" y="101595"/>
                </a:lnTo>
                <a:lnTo>
                  <a:pt x="27300" y="102357"/>
                </a:lnTo>
                <a:lnTo>
                  <a:pt x="51815" y="110989"/>
                </a:lnTo>
                <a:lnTo>
                  <a:pt x="80640" y="126360"/>
                </a:lnTo>
                <a:lnTo>
                  <a:pt x="121919" y="149089"/>
                </a:lnTo>
                <a:lnTo>
                  <a:pt x="161924" y="167758"/>
                </a:lnTo>
                <a:lnTo>
                  <a:pt x="189225" y="172461"/>
                </a:lnTo>
                <a:lnTo>
                  <a:pt x="218693" y="159126"/>
                </a:lnTo>
                <a:lnTo>
                  <a:pt x="261497" y="126360"/>
                </a:lnTo>
                <a:lnTo>
                  <a:pt x="189987" y="33527"/>
                </a:lnTo>
                <a:lnTo>
                  <a:pt x="138815" y="0"/>
                </a:lnTo>
                <a:close/>
              </a:path>
            </a:pathLst>
          </a:custGeom>
          <a:solidFill>
            <a:srgbClr val="5F8E2F"/>
          </a:solidFill>
        </p:spPr>
        <p:txBody>
          <a:bodyPr wrap="square" lIns="0" tIns="0" rIns="0" bIns="0" rtlCol="0"/>
          <a:lstStyle/>
          <a:p>
            <a:endParaRPr/>
          </a:p>
        </p:txBody>
      </p:sp>
      <p:sp>
        <p:nvSpPr>
          <p:cNvPr id="66" name="object 66"/>
          <p:cNvSpPr/>
          <p:nvPr/>
        </p:nvSpPr>
        <p:spPr>
          <a:xfrm>
            <a:off x="3036819" y="3841622"/>
            <a:ext cx="203835" cy="176530"/>
          </a:xfrm>
          <a:custGeom>
            <a:avLst/>
            <a:gdLst/>
            <a:ahLst/>
            <a:cxnLst/>
            <a:rect l="l" t="t" r="r" b="b"/>
            <a:pathLst>
              <a:path w="203835" h="176529">
                <a:moveTo>
                  <a:pt x="203325" y="0"/>
                </a:moveTo>
                <a:lnTo>
                  <a:pt x="183026" y="18038"/>
                </a:lnTo>
                <a:lnTo>
                  <a:pt x="159770" y="28824"/>
                </a:lnTo>
                <a:lnTo>
                  <a:pt x="82046" y="49529"/>
                </a:lnTo>
                <a:lnTo>
                  <a:pt x="39252" y="62234"/>
                </a:lnTo>
                <a:lnTo>
                  <a:pt x="16757" y="78236"/>
                </a:lnTo>
                <a:lnTo>
                  <a:pt x="6358" y="106929"/>
                </a:lnTo>
                <a:lnTo>
                  <a:pt x="0" y="159126"/>
                </a:lnTo>
                <a:lnTo>
                  <a:pt x="119140" y="176534"/>
                </a:lnTo>
                <a:lnTo>
                  <a:pt x="180222" y="165104"/>
                </a:lnTo>
                <a:lnTo>
                  <a:pt x="201923" y="111632"/>
                </a:lnTo>
                <a:lnTo>
                  <a:pt x="203325" y="0"/>
                </a:lnTo>
                <a:close/>
              </a:path>
            </a:pathLst>
          </a:custGeom>
          <a:solidFill>
            <a:srgbClr val="5F8E2F"/>
          </a:solidFill>
        </p:spPr>
        <p:txBody>
          <a:bodyPr wrap="square" lIns="0" tIns="0" rIns="0" bIns="0" rtlCol="0"/>
          <a:lstStyle/>
          <a:p>
            <a:endParaRPr/>
          </a:p>
        </p:txBody>
      </p:sp>
      <p:sp>
        <p:nvSpPr>
          <p:cNvPr id="67" name="object 67"/>
          <p:cNvSpPr/>
          <p:nvPr/>
        </p:nvSpPr>
        <p:spPr>
          <a:xfrm>
            <a:off x="3226826" y="2377196"/>
            <a:ext cx="262255" cy="172085"/>
          </a:xfrm>
          <a:custGeom>
            <a:avLst/>
            <a:gdLst/>
            <a:ahLst/>
            <a:cxnLst/>
            <a:rect l="l" t="t" r="r" b="b"/>
            <a:pathLst>
              <a:path w="262254" h="172085">
                <a:moveTo>
                  <a:pt x="138805" y="0"/>
                </a:moveTo>
                <a:lnTo>
                  <a:pt x="84063" y="23347"/>
                </a:lnTo>
                <a:lnTo>
                  <a:pt x="0" y="101589"/>
                </a:lnTo>
                <a:lnTo>
                  <a:pt x="28072" y="102229"/>
                </a:lnTo>
                <a:lnTo>
                  <a:pt x="52577" y="110215"/>
                </a:lnTo>
                <a:lnTo>
                  <a:pt x="81259" y="126217"/>
                </a:lnTo>
                <a:lnTo>
                  <a:pt x="122681" y="148315"/>
                </a:lnTo>
                <a:lnTo>
                  <a:pt x="161909" y="167761"/>
                </a:lnTo>
                <a:lnTo>
                  <a:pt x="189981" y="171693"/>
                </a:lnTo>
                <a:lnTo>
                  <a:pt x="218693" y="158983"/>
                </a:lnTo>
                <a:lnTo>
                  <a:pt x="262127" y="126217"/>
                </a:lnTo>
                <a:lnTo>
                  <a:pt x="189981" y="33375"/>
                </a:lnTo>
                <a:lnTo>
                  <a:pt x="138805" y="0"/>
                </a:lnTo>
                <a:close/>
              </a:path>
            </a:pathLst>
          </a:custGeom>
          <a:solidFill>
            <a:srgbClr val="5F8E2F"/>
          </a:solidFill>
        </p:spPr>
        <p:txBody>
          <a:bodyPr wrap="square" lIns="0" tIns="0" rIns="0" bIns="0" rtlCol="0"/>
          <a:lstStyle/>
          <a:p>
            <a:endParaRPr/>
          </a:p>
        </p:txBody>
      </p:sp>
      <p:sp>
        <p:nvSpPr>
          <p:cNvPr id="68" name="object 68"/>
          <p:cNvSpPr/>
          <p:nvPr/>
        </p:nvSpPr>
        <p:spPr>
          <a:xfrm>
            <a:off x="3508643" y="2835005"/>
            <a:ext cx="262255" cy="172085"/>
          </a:xfrm>
          <a:custGeom>
            <a:avLst/>
            <a:gdLst/>
            <a:ahLst/>
            <a:cxnLst/>
            <a:rect l="l" t="t" r="r" b="b"/>
            <a:pathLst>
              <a:path w="262254" h="172085">
                <a:moveTo>
                  <a:pt x="139445" y="0"/>
                </a:moveTo>
                <a:lnTo>
                  <a:pt x="84063" y="23378"/>
                </a:lnTo>
                <a:lnTo>
                  <a:pt x="0" y="101620"/>
                </a:lnTo>
                <a:lnTo>
                  <a:pt x="28041" y="102260"/>
                </a:lnTo>
                <a:lnTo>
                  <a:pt x="52577" y="110246"/>
                </a:lnTo>
                <a:lnTo>
                  <a:pt x="81259" y="126370"/>
                </a:lnTo>
                <a:lnTo>
                  <a:pt x="122681" y="148346"/>
                </a:lnTo>
                <a:lnTo>
                  <a:pt x="162671" y="167792"/>
                </a:lnTo>
                <a:lnTo>
                  <a:pt x="189981" y="171724"/>
                </a:lnTo>
                <a:lnTo>
                  <a:pt x="219455" y="159014"/>
                </a:lnTo>
                <a:lnTo>
                  <a:pt x="262127" y="126370"/>
                </a:lnTo>
                <a:lnTo>
                  <a:pt x="190621" y="33406"/>
                </a:lnTo>
                <a:lnTo>
                  <a:pt x="139445" y="0"/>
                </a:lnTo>
                <a:close/>
              </a:path>
            </a:pathLst>
          </a:custGeom>
          <a:solidFill>
            <a:srgbClr val="5F8E2F"/>
          </a:solidFill>
        </p:spPr>
        <p:txBody>
          <a:bodyPr wrap="square" lIns="0" tIns="0" rIns="0" bIns="0" rtlCol="0"/>
          <a:lstStyle/>
          <a:p>
            <a:endParaRPr/>
          </a:p>
        </p:txBody>
      </p:sp>
      <p:sp>
        <p:nvSpPr>
          <p:cNvPr id="69" name="object 69"/>
          <p:cNvSpPr/>
          <p:nvPr/>
        </p:nvSpPr>
        <p:spPr>
          <a:xfrm>
            <a:off x="3821307" y="1705356"/>
            <a:ext cx="262255" cy="172085"/>
          </a:xfrm>
          <a:custGeom>
            <a:avLst/>
            <a:gdLst/>
            <a:ahLst/>
            <a:cxnLst/>
            <a:rect l="l" t="t" r="r" b="b"/>
            <a:pathLst>
              <a:path w="262254" h="172085">
                <a:moveTo>
                  <a:pt x="139445" y="0"/>
                </a:moveTo>
                <a:lnTo>
                  <a:pt x="84063" y="23378"/>
                </a:lnTo>
                <a:lnTo>
                  <a:pt x="0" y="100949"/>
                </a:lnTo>
                <a:lnTo>
                  <a:pt x="28072" y="101589"/>
                </a:lnTo>
                <a:lnTo>
                  <a:pt x="52577" y="110246"/>
                </a:lnTo>
                <a:lnTo>
                  <a:pt x="81290" y="125608"/>
                </a:lnTo>
                <a:lnTo>
                  <a:pt x="122681" y="148346"/>
                </a:lnTo>
                <a:lnTo>
                  <a:pt x="162549" y="167761"/>
                </a:lnTo>
                <a:lnTo>
                  <a:pt x="189981" y="171815"/>
                </a:lnTo>
                <a:lnTo>
                  <a:pt x="218693" y="158374"/>
                </a:lnTo>
                <a:lnTo>
                  <a:pt x="262127" y="125608"/>
                </a:lnTo>
                <a:lnTo>
                  <a:pt x="190621" y="33406"/>
                </a:lnTo>
                <a:lnTo>
                  <a:pt x="139445" y="0"/>
                </a:lnTo>
                <a:close/>
              </a:path>
            </a:pathLst>
          </a:custGeom>
          <a:solidFill>
            <a:srgbClr val="5F8E2F"/>
          </a:solidFill>
        </p:spPr>
        <p:txBody>
          <a:bodyPr wrap="square" lIns="0" tIns="0" rIns="0" bIns="0" rtlCol="0"/>
          <a:lstStyle/>
          <a:p>
            <a:endParaRPr/>
          </a:p>
        </p:txBody>
      </p:sp>
      <p:sp>
        <p:nvSpPr>
          <p:cNvPr id="70" name="object 70"/>
          <p:cNvSpPr/>
          <p:nvPr/>
        </p:nvSpPr>
        <p:spPr>
          <a:xfrm>
            <a:off x="4416430" y="2040879"/>
            <a:ext cx="262255" cy="172085"/>
          </a:xfrm>
          <a:custGeom>
            <a:avLst/>
            <a:gdLst/>
            <a:ahLst/>
            <a:cxnLst/>
            <a:rect l="l" t="t" r="r" b="b"/>
            <a:pathLst>
              <a:path w="262254" h="172085">
                <a:moveTo>
                  <a:pt x="138805" y="0"/>
                </a:moveTo>
                <a:lnTo>
                  <a:pt x="83423" y="23378"/>
                </a:lnTo>
                <a:lnTo>
                  <a:pt x="0" y="101620"/>
                </a:lnTo>
                <a:lnTo>
                  <a:pt x="27431" y="102229"/>
                </a:lnTo>
                <a:lnTo>
                  <a:pt x="51937" y="111008"/>
                </a:lnTo>
                <a:lnTo>
                  <a:pt x="81412" y="126370"/>
                </a:lnTo>
                <a:lnTo>
                  <a:pt x="122041" y="149108"/>
                </a:lnTo>
                <a:lnTo>
                  <a:pt x="161909" y="167761"/>
                </a:lnTo>
                <a:lnTo>
                  <a:pt x="189341" y="171846"/>
                </a:lnTo>
                <a:lnTo>
                  <a:pt x="218815" y="159136"/>
                </a:lnTo>
                <a:lnTo>
                  <a:pt x="262249" y="126370"/>
                </a:lnTo>
                <a:lnTo>
                  <a:pt x="189981" y="33406"/>
                </a:lnTo>
                <a:lnTo>
                  <a:pt x="138805" y="0"/>
                </a:lnTo>
                <a:close/>
              </a:path>
            </a:pathLst>
          </a:custGeom>
          <a:solidFill>
            <a:srgbClr val="5F8E2F"/>
          </a:solidFill>
        </p:spPr>
        <p:txBody>
          <a:bodyPr wrap="square" lIns="0" tIns="0" rIns="0" bIns="0" rtlCol="0"/>
          <a:lstStyle/>
          <a:p>
            <a:endParaRPr/>
          </a:p>
        </p:txBody>
      </p:sp>
      <p:sp>
        <p:nvSpPr>
          <p:cNvPr id="71" name="object 71"/>
          <p:cNvSpPr/>
          <p:nvPr/>
        </p:nvSpPr>
        <p:spPr>
          <a:xfrm>
            <a:off x="4748783" y="2166610"/>
            <a:ext cx="200660" cy="179070"/>
          </a:xfrm>
          <a:custGeom>
            <a:avLst/>
            <a:gdLst/>
            <a:ahLst/>
            <a:cxnLst/>
            <a:rect l="l" t="t" r="r" b="b"/>
            <a:pathLst>
              <a:path w="200660" h="179069">
                <a:moveTo>
                  <a:pt x="198363" y="0"/>
                </a:moveTo>
                <a:lnTo>
                  <a:pt x="178704" y="18684"/>
                </a:lnTo>
                <a:lnTo>
                  <a:pt x="155569" y="29992"/>
                </a:lnTo>
                <a:lnTo>
                  <a:pt x="78485" y="52699"/>
                </a:lnTo>
                <a:lnTo>
                  <a:pt x="37094" y="67452"/>
                </a:lnTo>
                <a:lnTo>
                  <a:pt x="14721" y="83576"/>
                </a:lnTo>
                <a:lnTo>
                  <a:pt x="4815" y="112897"/>
                </a:lnTo>
                <a:lnTo>
                  <a:pt x="0" y="165110"/>
                </a:lnTo>
                <a:lnTo>
                  <a:pt x="119877" y="179069"/>
                </a:lnTo>
                <a:lnTo>
                  <a:pt x="180837" y="166390"/>
                </a:lnTo>
                <a:lnTo>
                  <a:pt x="200405" y="111648"/>
                </a:lnTo>
                <a:lnTo>
                  <a:pt x="198363" y="0"/>
                </a:lnTo>
                <a:close/>
              </a:path>
            </a:pathLst>
          </a:custGeom>
          <a:solidFill>
            <a:srgbClr val="5F8E2F"/>
          </a:solidFill>
        </p:spPr>
        <p:txBody>
          <a:bodyPr wrap="square" lIns="0" tIns="0" rIns="0" bIns="0" rtlCol="0"/>
          <a:lstStyle/>
          <a:p>
            <a:endParaRPr/>
          </a:p>
        </p:txBody>
      </p:sp>
      <p:sp>
        <p:nvSpPr>
          <p:cNvPr id="72" name="object 72"/>
          <p:cNvSpPr/>
          <p:nvPr/>
        </p:nvSpPr>
        <p:spPr>
          <a:xfrm>
            <a:off x="4258055" y="3788664"/>
            <a:ext cx="209550" cy="188595"/>
          </a:xfrm>
          <a:custGeom>
            <a:avLst/>
            <a:gdLst/>
            <a:ahLst/>
            <a:cxnLst/>
            <a:rect l="l" t="t" r="r" b="b"/>
            <a:pathLst>
              <a:path w="209550" h="188595">
                <a:moveTo>
                  <a:pt x="90434" y="0"/>
                </a:moveTo>
                <a:lnTo>
                  <a:pt x="35051" y="12070"/>
                </a:lnTo>
                <a:lnTo>
                  <a:pt x="11186" y="68960"/>
                </a:lnTo>
                <a:lnTo>
                  <a:pt x="0" y="188345"/>
                </a:lnTo>
                <a:lnTo>
                  <a:pt x="32887" y="154173"/>
                </a:lnTo>
                <a:lnTo>
                  <a:pt x="59557" y="133980"/>
                </a:lnTo>
                <a:lnTo>
                  <a:pt x="94609" y="119252"/>
                </a:lnTo>
                <a:lnTo>
                  <a:pt x="151394" y="101214"/>
                </a:lnTo>
                <a:lnTo>
                  <a:pt x="199125" y="75687"/>
                </a:lnTo>
                <a:lnTo>
                  <a:pt x="209549" y="47624"/>
                </a:lnTo>
                <a:lnTo>
                  <a:pt x="201167" y="25526"/>
                </a:lnTo>
                <a:lnTo>
                  <a:pt x="194188" y="16763"/>
                </a:lnTo>
                <a:lnTo>
                  <a:pt x="90434" y="0"/>
                </a:lnTo>
                <a:close/>
              </a:path>
            </a:pathLst>
          </a:custGeom>
          <a:solidFill>
            <a:srgbClr val="86BB24"/>
          </a:solidFill>
        </p:spPr>
        <p:txBody>
          <a:bodyPr wrap="square" lIns="0" tIns="0" rIns="0" bIns="0" rtlCol="0"/>
          <a:lstStyle/>
          <a:p>
            <a:endParaRPr/>
          </a:p>
        </p:txBody>
      </p:sp>
      <p:sp>
        <p:nvSpPr>
          <p:cNvPr id="73" name="object 73"/>
          <p:cNvSpPr/>
          <p:nvPr/>
        </p:nvSpPr>
        <p:spPr>
          <a:xfrm>
            <a:off x="4137659" y="3503676"/>
            <a:ext cx="261620" cy="172085"/>
          </a:xfrm>
          <a:custGeom>
            <a:avLst/>
            <a:gdLst/>
            <a:ahLst/>
            <a:cxnLst/>
            <a:rect l="l" t="t" r="r" b="b"/>
            <a:pathLst>
              <a:path w="261620" h="172085">
                <a:moveTo>
                  <a:pt x="138805" y="0"/>
                </a:moveTo>
                <a:lnTo>
                  <a:pt x="83454" y="23378"/>
                </a:lnTo>
                <a:lnTo>
                  <a:pt x="0" y="100827"/>
                </a:lnTo>
                <a:lnTo>
                  <a:pt x="27310" y="101467"/>
                </a:lnTo>
                <a:lnTo>
                  <a:pt x="51815" y="110093"/>
                </a:lnTo>
                <a:lnTo>
                  <a:pt x="80650" y="125486"/>
                </a:lnTo>
                <a:lnTo>
                  <a:pt x="121919" y="148193"/>
                </a:lnTo>
                <a:lnTo>
                  <a:pt x="161940" y="167518"/>
                </a:lnTo>
                <a:lnTo>
                  <a:pt x="189219" y="171571"/>
                </a:lnTo>
                <a:lnTo>
                  <a:pt x="218693" y="158252"/>
                </a:lnTo>
                <a:lnTo>
                  <a:pt x="261365" y="125486"/>
                </a:lnTo>
                <a:lnTo>
                  <a:pt x="189981" y="33406"/>
                </a:lnTo>
                <a:lnTo>
                  <a:pt x="138805" y="0"/>
                </a:lnTo>
                <a:close/>
              </a:path>
            </a:pathLst>
          </a:custGeom>
          <a:solidFill>
            <a:srgbClr val="5F8E2F"/>
          </a:solidFill>
        </p:spPr>
        <p:txBody>
          <a:bodyPr wrap="square" lIns="0" tIns="0" rIns="0" bIns="0" rtlCol="0"/>
          <a:lstStyle/>
          <a:p>
            <a:endParaRPr/>
          </a:p>
        </p:txBody>
      </p:sp>
      <p:sp>
        <p:nvSpPr>
          <p:cNvPr id="74" name="object 74"/>
          <p:cNvSpPr/>
          <p:nvPr/>
        </p:nvSpPr>
        <p:spPr>
          <a:xfrm>
            <a:off x="4663439" y="2919984"/>
            <a:ext cx="209550" cy="188595"/>
          </a:xfrm>
          <a:custGeom>
            <a:avLst/>
            <a:gdLst/>
            <a:ahLst/>
            <a:cxnLst/>
            <a:rect l="l" t="t" r="r" b="b"/>
            <a:pathLst>
              <a:path w="209550" h="188594">
                <a:moveTo>
                  <a:pt x="90434" y="0"/>
                </a:moveTo>
                <a:lnTo>
                  <a:pt x="35051" y="12070"/>
                </a:lnTo>
                <a:lnTo>
                  <a:pt x="11186" y="68945"/>
                </a:lnTo>
                <a:lnTo>
                  <a:pt x="0" y="188335"/>
                </a:lnTo>
                <a:lnTo>
                  <a:pt x="32887" y="154167"/>
                </a:lnTo>
                <a:lnTo>
                  <a:pt x="59557" y="133990"/>
                </a:lnTo>
                <a:lnTo>
                  <a:pt x="94609" y="119237"/>
                </a:lnTo>
                <a:lnTo>
                  <a:pt x="151394" y="101224"/>
                </a:lnTo>
                <a:lnTo>
                  <a:pt x="199125" y="75681"/>
                </a:lnTo>
                <a:lnTo>
                  <a:pt x="209549" y="47609"/>
                </a:lnTo>
                <a:lnTo>
                  <a:pt x="201167" y="25511"/>
                </a:lnTo>
                <a:lnTo>
                  <a:pt x="194188" y="16763"/>
                </a:lnTo>
                <a:lnTo>
                  <a:pt x="90434" y="0"/>
                </a:lnTo>
                <a:close/>
              </a:path>
            </a:pathLst>
          </a:custGeom>
          <a:solidFill>
            <a:srgbClr val="86BB24"/>
          </a:solidFill>
        </p:spPr>
        <p:txBody>
          <a:bodyPr wrap="square" lIns="0" tIns="0" rIns="0" bIns="0" rtlCol="0"/>
          <a:lstStyle/>
          <a:p>
            <a:endParaRPr/>
          </a:p>
        </p:txBody>
      </p:sp>
      <p:sp>
        <p:nvSpPr>
          <p:cNvPr id="75" name="object 75"/>
          <p:cNvSpPr/>
          <p:nvPr/>
        </p:nvSpPr>
        <p:spPr>
          <a:xfrm>
            <a:off x="3358895" y="2305812"/>
            <a:ext cx="261620" cy="172085"/>
          </a:xfrm>
          <a:custGeom>
            <a:avLst/>
            <a:gdLst/>
            <a:ahLst/>
            <a:cxnLst/>
            <a:rect l="l" t="t" r="r" b="b"/>
            <a:pathLst>
              <a:path w="261620" h="172085">
                <a:moveTo>
                  <a:pt x="138683" y="0"/>
                </a:moveTo>
                <a:lnTo>
                  <a:pt x="83454" y="23378"/>
                </a:lnTo>
                <a:lnTo>
                  <a:pt x="0" y="100827"/>
                </a:lnTo>
                <a:lnTo>
                  <a:pt x="27310" y="101467"/>
                </a:lnTo>
                <a:lnTo>
                  <a:pt x="51815" y="110093"/>
                </a:lnTo>
                <a:lnTo>
                  <a:pt x="80650" y="125486"/>
                </a:lnTo>
                <a:lnTo>
                  <a:pt x="121919" y="148193"/>
                </a:lnTo>
                <a:lnTo>
                  <a:pt x="161940" y="167639"/>
                </a:lnTo>
                <a:lnTo>
                  <a:pt x="189219" y="171571"/>
                </a:lnTo>
                <a:lnTo>
                  <a:pt x="218572" y="158252"/>
                </a:lnTo>
                <a:lnTo>
                  <a:pt x="261365" y="125486"/>
                </a:lnTo>
                <a:lnTo>
                  <a:pt x="189859" y="33406"/>
                </a:lnTo>
                <a:lnTo>
                  <a:pt x="138683" y="0"/>
                </a:lnTo>
                <a:close/>
              </a:path>
            </a:pathLst>
          </a:custGeom>
          <a:solidFill>
            <a:srgbClr val="5F8E2F"/>
          </a:solidFill>
        </p:spPr>
        <p:txBody>
          <a:bodyPr wrap="square" lIns="0" tIns="0" rIns="0" bIns="0" rtlCol="0"/>
          <a:lstStyle/>
          <a:p>
            <a:endParaRPr/>
          </a:p>
        </p:txBody>
      </p:sp>
      <p:sp>
        <p:nvSpPr>
          <p:cNvPr id="76" name="object 76"/>
          <p:cNvSpPr/>
          <p:nvPr/>
        </p:nvSpPr>
        <p:spPr>
          <a:xfrm>
            <a:off x="3688963" y="2325105"/>
            <a:ext cx="203200" cy="176530"/>
          </a:xfrm>
          <a:custGeom>
            <a:avLst/>
            <a:gdLst/>
            <a:ahLst/>
            <a:cxnLst/>
            <a:rect l="l" t="t" r="r" b="b"/>
            <a:pathLst>
              <a:path w="203200" h="176530">
                <a:moveTo>
                  <a:pt x="203210" y="0"/>
                </a:moveTo>
                <a:lnTo>
                  <a:pt x="182879" y="18044"/>
                </a:lnTo>
                <a:lnTo>
                  <a:pt x="159776" y="28834"/>
                </a:lnTo>
                <a:lnTo>
                  <a:pt x="81930" y="49408"/>
                </a:lnTo>
                <a:lnTo>
                  <a:pt x="39258" y="62118"/>
                </a:lnTo>
                <a:lnTo>
                  <a:pt x="16763" y="78242"/>
                </a:lnTo>
                <a:lnTo>
                  <a:pt x="6217" y="106954"/>
                </a:lnTo>
                <a:lnTo>
                  <a:pt x="0" y="159014"/>
                </a:lnTo>
                <a:lnTo>
                  <a:pt x="119146" y="176296"/>
                </a:lnTo>
                <a:lnTo>
                  <a:pt x="180106" y="165628"/>
                </a:lnTo>
                <a:lnTo>
                  <a:pt x="201808" y="111526"/>
                </a:lnTo>
                <a:lnTo>
                  <a:pt x="203210" y="0"/>
                </a:lnTo>
                <a:close/>
              </a:path>
            </a:pathLst>
          </a:custGeom>
          <a:solidFill>
            <a:srgbClr val="5F8E2F"/>
          </a:solidFill>
        </p:spPr>
        <p:txBody>
          <a:bodyPr wrap="square" lIns="0" tIns="0" rIns="0" bIns="0" rtlCol="0"/>
          <a:lstStyle/>
          <a:p>
            <a:endParaRPr/>
          </a:p>
        </p:txBody>
      </p:sp>
      <p:sp>
        <p:nvSpPr>
          <p:cNvPr id="77" name="object 77"/>
          <p:cNvSpPr/>
          <p:nvPr/>
        </p:nvSpPr>
        <p:spPr>
          <a:xfrm>
            <a:off x="4542403" y="2634996"/>
            <a:ext cx="262255" cy="172085"/>
          </a:xfrm>
          <a:custGeom>
            <a:avLst/>
            <a:gdLst/>
            <a:ahLst/>
            <a:cxnLst/>
            <a:rect l="l" t="t" r="r" b="b"/>
            <a:pathLst>
              <a:path w="262254" h="172085">
                <a:moveTo>
                  <a:pt x="138683" y="0"/>
                </a:moveTo>
                <a:lnTo>
                  <a:pt x="84094" y="23378"/>
                </a:lnTo>
                <a:lnTo>
                  <a:pt x="0" y="101467"/>
                </a:lnTo>
                <a:lnTo>
                  <a:pt x="28072" y="102107"/>
                </a:lnTo>
                <a:lnTo>
                  <a:pt x="52577" y="110093"/>
                </a:lnTo>
                <a:lnTo>
                  <a:pt x="122681" y="148833"/>
                </a:lnTo>
                <a:lnTo>
                  <a:pt x="161818" y="167518"/>
                </a:lnTo>
                <a:lnTo>
                  <a:pt x="189859" y="171571"/>
                </a:lnTo>
                <a:lnTo>
                  <a:pt x="218572" y="158861"/>
                </a:lnTo>
                <a:lnTo>
                  <a:pt x="262006" y="126095"/>
                </a:lnTo>
                <a:lnTo>
                  <a:pt x="190621" y="33406"/>
                </a:lnTo>
                <a:lnTo>
                  <a:pt x="138683" y="0"/>
                </a:lnTo>
                <a:close/>
              </a:path>
            </a:pathLst>
          </a:custGeom>
          <a:solidFill>
            <a:srgbClr val="5F8E2F"/>
          </a:solidFill>
        </p:spPr>
        <p:txBody>
          <a:bodyPr wrap="square" lIns="0" tIns="0" rIns="0" bIns="0" rtlCol="0"/>
          <a:lstStyle/>
          <a:p>
            <a:endParaRPr/>
          </a:p>
        </p:txBody>
      </p:sp>
      <p:sp>
        <p:nvSpPr>
          <p:cNvPr id="78" name="object 78"/>
          <p:cNvSpPr/>
          <p:nvPr/>
        </p:nvSpPr>
        <p:spPr>
          <a:xfrm>
            <a:off x="4239767" y="1784604"/>
            <a:ext cx="209550" cy="187325"/>
          </a:xfrm>
          <a:custGeom>
            <a:avLst/>
            <a:gdLst/>
            <a:ahLst/>
            <a:cxnLst/>
            <a:rect l="l" t="t" r="r" b="b"/>
            <a:pathLst>
              <a:path w="209550" h="187325">
                <a:moveTo>
                  <a:pt x="90434" y="0"/>
                </a:moveTo>
                <a:lnTo>
                  <a:pt x="35051" y="11948"/>
                </a:lnTo>
                <a:lnTo>
                  <a:pt x="11186" y="68458"/>
                </a:lnTo>
                <a:lnTo>
                  <a:pt x="0" y="186811"/>
                </a:lnTo>
                <a:lnTo>
                  <a:pt x="32887" y="152918"/>
                </a:lnTo>
                <a:lnTo>
                  <a:pt x="59557" y="132953"/>
                </a:lnTo>
                <a:lnTo>
                  <a:pt x="94609" y="118353"/>
                </a:lnTo>
                <a:lnTo>
                  <a:pt x="151394" y="100340"/>
                </a:lnTo>
                <a:lnTo>
                  <a:pt x="199125" y="75041"/>
                </a:lnTo>
                <a:lnTo>
                  <a:pt x="209549" y="47243"/>
                </a:lnTo>
                <a:lnTo>
                  <a:pt x="201167" y="25267"/>
                </a:lnTo>
                <a:lnTo>
                  <a:pt x="194188" y="16642"/>
                </a:lnTo>
                <a:lnTo>
                  <a:pt x="90434" y="0"/>
                </a:lnTo>
                <a:close/>
              </a:path>
            </a:pathLst>
          </a:custGeom>
          <a:solidFill>
            <a:srgbClr val="86BB24"/>
          </a:solidFill>
        </p:spPr>
        <p:txBody>
          <a:bodyPr wrap="square" lIns="0" tIns="0" rIns="0" bIns="0" rtlCol="0"/>
          <a:lstStyle/>
          <a:p>
            <a:endParaRPr/>
          </a:p>
        </p:txBody>
      </p:sp>
      <p:sp>
        <p:nvSpPr>
          <p:cNvPr id="79" name="object 79"/>
          <p:cNvSpPr/>
          <p:nvPr/>
        </p:nvSpPr>
        <p:spPr>
          <a:xfrm>
            <a:off x="4119371" y="1499616"/>
            <a:ext cx="262255" cy="172085"/>
          </a:xfrm>
          <a:custGeom>
            <a:avLst/>
            <a:gdLst/>
            <a:ahLst/>
            <a:cxnLst/>
            <a:rect l="l" t="t" r="r" b="b"/>
            <a:pathLst>
              <a:path w="262254" h="172085">
                <a:moveTo>
                  <a:pt x="138927" y="0"/>
                </a:moveTo>
                <a:lnTo>
                  <a:pt x="83576" y="23378"/>
                </a:lnTo>
                <a:lnTo>
                  <a:pt x="0" y="100949"/>
                </a:lnTo>
                <a:lnTo>
                  <a:pt x="27431" y="101589"/>
                </a:lnTo>
                <a:lnTo>
                  <a:pt x="51937" y="110368"/>
                </a:lnTo>
                <a:lnTo>
                  <a:pt x="80771" y="125729"/>
                </a:lnTo>
                <a:lnTo>
                  <a:pt x="122163" y="148468"/>
                </a:lnTo>
                <a:lnTo>
                  <a:pt x="162184" y="167883"/>
                </a:lnTo>
                <a:lnTo>
                  <a:pt x="189494" y="171815"/>
                </a:lnTo>
                <a:lnTo>
                  <a:pt x="219090" y="158495"/>
                </a:lnTo>
                <a:lnTo>
                  <a:pt x="261884" y="125729"/>
                </a:lnTo>
                <a:lnTo>
                  <a:pt x="190256" y="33406"/>
                </a:lnTo>
                <a:lnTo>
                  <a:pt x="138927" y="0"/>
                </a:lnTo>
                <a:close/>
              </a:path>
            </a:pathLst>
          </a:custGeom>
          <a:solidFill>
            <a:srgbClr val="5F8E2F"/>
          </a:solidFill>
        </p:spPr>
        <p:txBody>
          <a:bodyPr wrap="square" lIns="0" tIns="0" rIns="0" bIns="0" rtlCol="0"/>
          <a:lstStyle/>
          <a:p>
            <a:endParaRPr/>
          </a:p>
        </p:txBody>
      </p:sp>
      <p:sp>
        <p:nvSpPr>
          <p:cNvPr id="80" name="object 80"/>
          <p:cNvSpPr/>
          <p:nvPr/>
        </p:nvSpPr>
        <p:spPr>
          <a:xfrm>
            <a:off x="4449957" y="1519031"/>
            <a:ext cx="203835" cy="176530"/>
          </a:xfrm>
          <a:custGeom>
            <a:avLst/>
            <a:gdLst/>
            <a:ahLst/>
            <a:cxnLst/>
            <a:rect l="l" t="t" r="r" b="b"/>
            <a:pathLst>
              <a:path w="203835" h="176530">
                <a:moveTo>
                  <a:pt x="203575" y="0"/>
                </a:moveTo>
                <a:lnTo>
                  <a:pt x="183245" y="18044"/>
                </a:lnTo>
                <a:lnTo>
                  <a:pt x="160141" y="28712"/>
                </a:lnTo>
                <a:lnTo>
                  <a:pt x="82174" y="49408"/>
                </a:lnTo>
                <a:lnTo>
                  <a:pt x="39380" y="62118"/>
                </a:lnTo>
                <a:lnTo>
                  <a:pt x="16885" y="78242"/>
                </a:lnTo>
                <a:lnTo>
                  <a:pt x="6339" y="106954"/>
                </a:lnTo>
                <a:lnTo>
                  <a:pt x="0" y="159136"/>
                </a:lnTo>
                <a:lnTo>
                  <a:pt x="119390" y="176540"/>
                </a:lnTo>
                <a:lnTo>
                  <a:pt x="180472" y="165750"/>
                </a:lnTo>
                <a:lnTo>
                  <a:pt x="202173" y="111648"/>
                </a:lnTo>
                <a:lnTo>
                  <a:pt x="203575" y="0"/>
                </a:lnTo>
                <a:close/>
              </a:path>
            </a:pathLst>
          </a:custGeom>
          <a:solidFill>
            <a:srgbClr val="5F8E2F"/>
          </a:solidFill>
        </p:spPr>
        <p:txBody>
          <a:bodyPr wrap="square" lIns="0" tIns="0" rIns="0" bIns="0" rtlCol="0"/>
          <a:lstStyle/>
          <a:p>
            <a:endParaRPr/>
          </a:p>
        </p:txBody>
      </p:sp>
      <p:sp>
        <p:nvSpPr>
          <p:cNvPr id="81" name="object 81"/>
          <p:cNvSpPr/>
          <p:nvPr/>
        </p:nvSpPr>
        <p:spPr>
          <a:xfrm>
            <a:off x="4747259" y="2182368"/>
            <a:ext cx="209550" cy="188595"/>
          </a:xfrm>
          <a:custGeom>
            <a:avLst/>
            <a:gdLst/>
            <a:ahLst/>
            <a:cxnLst/>
            <a:rect l="l" t="t" r="r" b="b"/>
            <a:pathLst>
              <a:path w="209550" h="188594">
                <a:moveTo>
                  <a:pt x="90434" y="0"/>
                </a:moveTo>
                <a:lnTo>
                  <a:pt x="35051" y="12070"/>
                </a:lnTo>
                <a:lnTo>
                  <a:pt x="11186" y="68945"/>
                </a:lnTo>
                <a:lnTo>
                  <a:pt x="0" y="188335"/>
                </a:lnTo>
                <a:lnTo>
                  <a:pt x="32887" y="154167"/>
                </a:lnTo>
                <a:lnTo>
                  <a:pt x="59557" y="133990"/>
                </a:lnTo>
                <a:lnTo>
                  <a:pt x="94609" y="119237"/>
                </a:lnTo>
                <a:lnTo>
                  <a:pt x="151394" y="101224"/>
                </a:lnTo>
                <a:lnTo>
                  <a:pt x="199125" y="75681"/>
                </a:lnTo>
                <a:lnTo>
                  <a:pt x="209549" y="47609"/>
                </a:lnTo>
                <a:lnTo>
                  <a:pt x="201167" y="25511"/>
                </a:lnTo>
                <a:lnTo>
                  <a:pt x="194188" y="16763"/>
                </a:lnTo>
                <a:lnTo>
                  <a:pt x="90434" y="0"/>
                </a:lnTo>
                <a:close/>
              </a:path>
            </a:pathLst>
          </a:custGeom>
          <a:solidFill>
            <a:srgbClr val="86BB24"/>
          </a:solidFill>
        </p:spPr>
        <p:txBody>
          <a:bodyPr wrap="square" lIns="0" tIns="0" rIns="0" bIns="0" rtlCol="0"/>
          <a:lstStyle/>
          <a:p>
            <a:endParaRPr/>
          </a:p>
        </p:txBody>
      </p:sp>
      <p:sp>
        <p:nvSpPr>
          <p:cNvPr id="82" name="object 82"/>
          <p:cNvSpPr/>
          <p:nvPr/>
        </p:nvSpPr>
        <p:spPr>
          <a:xfrm>
            <a:off x="4626863" y="1898904"/>
            <a:ext cx="261620" cy="172085"/>
          </a:xfrm>
          <a:custGeom>
            <a:avLst/>
            <a:gdLst/>
            <a:ahLst/>
            <a:cxnLst/>
            <a:rect l="l" t="t" r="r" b="b"/>
            <a:pathLst>
              <a:path w="261620" h="172085">
                <a:moveTo>
                  <a:pt x="138562" y="0"/>
                </a:moveTo>
                <a:lnTo>
                  <a:pt x="83301" y="23378"/>
                </a:lnTo>
                <a:lnTo>
                  <a:pt x="0" y="100949"/>
                </a:lnTo>
                <a:lnTo>
                  <a:pt x="27310" y="101589"/>
                </a:lnTo>
                <a:lnTo>
                  <a:pt x="51815" y="110368"/>
                </a:lnTo>
                <a:lnTo>
                  <a:pt x="80528" y="125729"/>
                </a:lnTo>
                <a:lnTo>
                  <a:pt x="121798" y="148468"/>
                </a:lnTo>
                <a:lnTo>
                  <a:pt x="161665" y="167883"/>
                </a:lnTo>
                <a:lnTo>
                  <a:pt x="188975" y="171815"/>
                </a:lnTo>
                <a:lnTo>
                  <a:pt x="218450" y="158495"/>
                </a:lnTo>
                <a:lnTo>
                  <a:pt x="261122" y="125729"/>
                </a:lnTo>
                <a:lnTo>
                  <a:pt x="189737" y="33406"/>
                </a:lnTo>
                <a:lnTo>
                  <a:pt x="138562" y="0"/>
                </a:lnTo>
                <a:close/>
              </a:path>
            </a:pathLst>
          </a:custGeom>
          <a:solidFill>
            <a:srgbClr val="5F8E2F"/>
          </a:solidFill>
        </p:spPr>
        <p:txBody>
          <a:bodyPr wrap="square" lIns="0" tIns="0" rIns="0" bIns="0" rtlCol="0"/>
          <a:lstStyle/>
          <a:p>
            <a:endParaRPr/>
          </a:p>
        </p:txBody>
      </p:sp>
      <p:sp>
        <p:nvSpPr>
          <p:cNvPr id="83" name="object 83"/>
          <p:cNvSpPr/>
          <p:nvPr/>
        </p:nvSpPr>
        <p:spPr>
          <a:xfrm>
            <a:off x="4956566" y="1918319"/>
            <a:ext cx="203200" cy="176530"/>
          </a:xfrm>
          <a:custGeom>
            <a:avLst/>
            <a:gdLst/>
            <a:ahLst/>
            <a:cxnLst/>
            <a:rect l="l" t="t" r="r" b="b"/>
            <a:pathLst>
              <a:path w="203200" h="176530">
                <a:moveTo>
                  <a:pt x="202935" y="0"/>
                </a:moveTo>
                <a:lnTo>
                  <a:pt x="182758" y="18044"/>
                </a:lnTo>
                <a:lnTo>
                  <a:pt x="159623" y="28712"/>
                </a:lnTo>
                <a:lnTo>
                  <a:pt x="127375" y="37490"/>
                </a:lnTo>
                <a:lnTo>
                  <a:pt x="81899" y="49408"/>
                </a:lnTo>
                <a:lnTo>
                  <a:pt x="39227" y="62118"/>
                </a:lnTo>
                <a:lnTo>
                  <a:pt x="16763" y="78242"/>
                </a:lnTo>
                <a:lnTo>
                  <a:pt x="6339" y="106954"/>
                </a:lnTo>
                <a:lnTo>
                  <a:pt x="0" y="159136"/>
                </a:lnTo>
                <a:lnTo>
                  <a:pt x="118993" y="176540"/>
                </a:lnTo>
                <a:lnTo>
                  <a:pt x="179953" y="165750"/>
                </a:lnTo>
                <a:lnTo>
                  <a:pt x="201533" y="111648"/>
                </a:lnTo>
                <a:lnTo>
                  <a:pt x="202935" y="0"/>
                </a:lnTo>
                <a:close/>
              </a:path>
            </a:pathLst>
          </a:custGeom>
          <a:solidFill>
            <a:srgbClr val="5F8E2F"/>
          </a:solidFill>
        </p:spPr>
        <p:txBody>
          <a:bodyPr wrap="square" lIns="0" tIns="0" rIns="0" bIns="0" rtlCol="0"/>
          <a:lstStyle/>
          <a:p>
            <a:endParaRPr/>
          </a:p>
        </p:txBody>
      </p:sp>
      <p:sp>
        <p:nvSpPr>
          <p:cNvPr id="84" name="object 84"/>
          <p:cNvSpPr/>
          <p:nvPr/>
        </p:nvSpPr>
        <p:spPr>
          <a:xfrm>
            <a:off x="4477511" y="3352800"/>
            <a:ext cx="209550" cy="187325"/>
          </a:xfrm>
          <a:custGeom>
            <a:avLst/>
            <a:gdLst/>
            <a:ahLst/>
            <a:cxnLst/>
            <a:rect l="l" t="t" r="r" b="b"/>
            <a:pathLst>
              <a:path w="209550" h="187325">
                <a:moveTo>
                  <a:pt x="90434" y="0"/>
                </a:moveTo>
                <a:lnTo>
                  <a:pt x="35051" y="11948"/>
                </a:lnTo>
                <a:lnTo>
                  <a:pt x="11186" y="68458"/>
                </a:lnTo>
                <a:lnTo>
                  <a:pt x="0" y="186811"/>
                </a:lnTo>
                <a:lnTo>
                  <a:pt x="32887" y="152918"/>
                </a:lnTo>
                <a:lnTo>
                  <a:pt x="59557" y="132953"/>
                </a:lnTo>
                <a:lnTo>
                  <a:pt x="94609" y="118353"/>
                </a:lnTo>
                <a:lnTo>
                  <a:pt x="151394" y="100340"/>
                </a:lnTo>
                <a:lnTo>
                  <a:pt x="199125" y="75041"/>
                </a:lnTo>
                <a:lnTo>
                  <a:pt x="209549" y="47243"/>
                </a:lnTo>
                <a:lnTo>
                  <a:pt x="201167" y="25267"/>
                </a:lnTo>
                <a:lnTo>
                  <a:pt x="194188" y="16642"/>
                </a:lnTo>
                <a:lnTo>
                  <a:pt x="90434" y="0"/>
                </a:lnTo>
                <a:close/>
              </a:path>
            </a:pathLst>
          </a:custGeom>
          <a:solidFill>
            <a:srgbClr val="86BB24"/>
          </a:solidFill>
        </p:spPr>
        <p:txBody>
          <a:bodyPr wrap="square" lIns="0" tIns="0" rIns="0" bIns="0" rtlCol="0"/>
          <a:lstStyle/>
          <a:p>
            <a:endParaRPr/>
          </a:p>
        </p:txBody>
      </p:sp>
      <p:sp>
        <p:nvSpPr>
          <p:cNvPr id="85" name="object 85"/>
          <p:cNvSpPr/>
          <p:nvPr/>
        </p:nvSpPr>
        <p:spPr>
          <a:xfrm>
            <a:off x="4357115" y="3067812"/>
            <a:ext cx="262255" cy="172085"/>
          </a:xfrm>
          <a:custGeom>
            <a:avLst/>
            <a:gdLst/>
            <a:ahLst/>
            <a:cxnLst/>
            <a:rect l="l" t="t" r="r" b="b"/>
            <a:pathLst>
              <a:path w="262254" h="172085">
                <a:moveTo>
                  <a:pt x="138927" y="0"/>
                </a:moveTo>
                <a:lnTo>
                  <a:pt x="83576" y="23378"/>
                </a:lnTo>
                <a:lnTo>
                  <a:pt x="0" y="100949"/>
                </a:lnTo>
                <a:lnTo>
                  <a:pt x="27431" y="101589"/>
                </a:lnTo>
                <a:lnTo>
                  <a:pt x="51937" y="110368"/>
                </a:lnTo>
                <a:lnTo>
                  <a:pt x="80771" y="125729"/>
                </a:lnTo>
                <a:lnTo>
                  <a:pt x="122163" y="148468"/>
                </a:lnTo>
                <a:lnTo>
                  <a:pt x="162184" y="167883"/>
                </a:lnTo>
                <a:lnTo>
                  <a:pt x="189494" y="171815"/>
                </a:lnTo>
                <a:lnTo>
                  <a:pt x="219090" y="158495"/>
                </a:lnTo>
                <a:lnTo>
                  <a:pt x="261884" y="125729"/>
                </a:lnTo>
                <a:lnTo>
                  <a:pt x="190256" y="33406"/>
                </a:lnTo>
                <a:lnTo>
                  <a:pt x="138927" y="0"/>
                </a:lnTo>
                <a:close/>
              </a:path>
            </a:pathLst>
          </a:custGeom>
          <a:solidFill>
            <a:srgbClr val="5F8E2F"/>
          </a:solidFill>
        </p:spPr>
        <p:txBody>
          <a:bodyPr wrap="square" lIns="0" tIns="0" rIns="0" bIns="0" rtlCol="0"/>
          <a:lstStyle/>
          <a:p>
            <a:endParaRPr/>
          </a:p>
        </p:txBody>
      </p:sp>
      <p:sp>
        <p:nvSpPr>
          <p:cNvPr id="86" name="object 86"/>
          <p:cNvSpPr/>
          <p:nvPr/>
        </p:nvSpPr>
        <p:spPr>
          <a:xfrm>
            <a:off x="4687701" y="3087227"/>
            <a:ext cx="203835" cy="176530"/>
          </a:xfrm>
          <a:custGeom>
            <a:avLst/>
            <a:gdLst/>
            <a:ahLst/>
            <a:cxnLst/>
            <a:rect l="l" t="t" r="r" b="b"/>
            <a:pathLst>
              <a:path w="203835" h="176529">
                <a:moveTo>
                  <a:pt x="203575" y="0"/>
                </a:moveTo>
                <a:lnTo>
                  <a:pt x="183245" y="18044"/>
                </a:lnTo>
                <a:lnTo>
                  <a:pt x="160141" y="28712"/>
                </a:lnTo>
                <a:lnTo>
                  <a:pt x="82174" y="49408"/>
                </a:lnTo>
                <a:lnTo>
                  <a:pt x="39380" y="62118"/>
                </a:lnTo>
                <a:lnTo>
                  <a:pt x="16885" y="78242"/>
                </a:lnTo>
                <a:lnTo>
                  <a:pt x="6339" y="106954"/>
                </a:lnTo>
                <a:lnTo>
                  <a:pt x="0" y="159136"/>
                </a:lnTo>
                <a:lnTo>
                  <a:pt x="119390" y="176540"/>
                </a:lnTo>
                <a:lnTo>
                  <a:pt x="180472" y="165750"/>
                </a:lnTo>
                <a:lnTo>
                  <a:pt x="202173" y="111648"/>
                </a:lnTo>
                <a:lnTo>
                  <a:pt x="203575" y="0"/>
                </a:lnTo>
                <a:close/>
              </a:path>
            </a:pathLst>
          </a:custGeom>
          <a:solidFill>
            <a:srgbClr val="5F8E2F"/>
          </a:solidFill>
        </p:spPr>
        <p:txBody>
          <a:bodyPr wrap="square" lIns="0" tIns="0" rIns="0" bIns="0" rtlCol="0"/>
          <a:lstStyle/>
          <a:p>
            <a:endParaRPr/>
          </a:p>
        </p:txBody>
      </p:sp>
      <p:sp>
        <p:nvSpPr>
          <p:cNvPr id="87" name="object 87"/>
          <p:cNvSpPr/>
          <p:nvPr/>
        </p:nvSpPr>
        <p:spPr>
          <a:xfrm>
            <a:off x="4712207" y="3802379"/>
            <a:ext cx="209550" cy="188595"/>
          </a:xfrm>
          <a:custGeom>
            <a:avLst/>
            <a:gdLst/>
            <a:ahLst/>
            <a:cxnLst/>
            <a:rect l="l" t="t" r="r" b="b"/>
            <a:pathLst>
              <a:path w="209550" h="188595">
                <a:moveTo>
                  <a:pt x="90434" y="0"/>
                </a:moveTo>
                <a:lnTo>
                  <a:pt x="35051" y="12060"/>
                </a:lnTo>
                <a:lnTo>
                  <a:pt x="11186" y="68960"/>
                </a:lnTo>
                <a:lnTo>
                  <a:pt x="0" y="188345"/>
                </a:lnTo>
                <a:lnTo>
                  <a:pt x="32887" y="154173"/>
                </a:lnTo>
                <a:lnTo>
                  <a:pt x="59557" y="133980"/>
                </a:lnTo>
                <a:lnTo>
                  <a:pt x="94609" y="119252"/>
                </a:lnTo>
                <a:lnTo>
                  <a:pt x="151394" y="101214"/>
                </a:lnTo>
                <a:lnTo>
                  <a:pt x="199125" y="75687"/>
                </a:lnTo>
                <a:lnTo>
                  <a:pt x="209549" y="47624"/>
                </a:lnTo>
                <a:lnTo>
                  <a:pt x="201167" y="25526"/>
                </a:lnTo>
                <a:lnTo>
                  <a:pt x="194188" y="16763"/>
                </a:lnTo>
                <a:lnTo>
                  <a:pt x="90434" y="0"/>
                </a:lnTo>
                <a:close/>
              </a:path>
            </a:pathLst>
          </a:custGeom>
          <a:solidFill>
            <a:srgbClr val="86BB24"/>
          </a:solidFill>
        </p:spPr>
        <p:txBody>
          <a:bodyPr wrap="square" lIns="0" tIns="0" rIns="0" bIns="0" rtlCol="0"/>
          <a:lstStyle/>
          <a:p>
            <a:endParaRPr/>
          </a:p>
        </p:txBody>
      </p:sp>
      <p:sp>
        <p:nvSpPr>
          <p:cNvPr id="88" name="object 88"/>
          <p:cNvSpPr/>
          <p:nvPr/>
        </p:nvSpPr>
        <p:spPr>
          <a:xfrm>
            <a:off x="4591811" y="3517391"/>
            <a:ext cx="261620" cy="172085"/>
          </a:xfrm>
          <a:custGeom>
            <a:avLst/>
            <a:gdLst/>
            <a:ahLst/>
            <a:cxnLst/>
            <a:rect l="l" t="t" r="r" b="b"/>
            <a:pathLst>
              <a:path w="261620" h="172085">
                <a:moveTo>
                  <a:pt x="138562" y="0"/>
                </a:moveTo>
                <a:lnTo>
                  <a:pt x="83301" y="23378"/>
                </a:lnTo>
                <a:lnTo>
                  <a:pt x="0" y="100949"/>
                </a:lnTo>
                <a:lnTo>
                  <a:pt x="27310" y="101589"/>
                </a:lnTo>
                <a:lnTo>
                  <a:pt x="51815" y="110368"/>
                </a:lnTo>
                <a:lnTo>
                  <a:pt x="80528" y="125729"/>
                </a:lnTo>
                <a:lnTo>
                  <a:pt x="121798" y="148468"/>
                </a:lnTo>
                <a:lnTo>
                  <a:pt x="161665" y="167883"/>
                </a:lnTo>
                <a:lnTo>
                  <a:pt x="188975" y="171815"/>
                </a:lnTo>
                <a:lnTo>
                  <a:pt x="218450" y="158495"/>
                </a:lnTo>
                <a:lnTo>
                  <a:pt x="261122" y="125729"/>
                </a:lnTo>
                <a:lnTo>
                  <a:pt x="189737" y="33406"/>
                </a:lnTo>
                <a:lnTo>
                  <a:pt x="138562" y="0"/>
                </a:lnTo>
                <a:close/>
              </a:path>
            </a:pathLst>
          </a:custGeom>
          <a:solidFill>
            <a:srgbClr val="5F8E2F"/>
          </a:solidFill>
        </p:spPr>
        <p:txBody>
          <a:bodyPr wrap="square" lIns="0" tIns="0" rIns="0" bIns="0" rtlCol="0"/>
          <a:lstStyle/>
          <a:p>
            <a:endParaRPr/>
          </a:p>
        </p:txBody>
      </p:sp>
      <p:sp>
        <p:nvSpPr>
          <p:cNvPr id="89" name="object 89"/>
          <p:cNvSpPr/>
          <p:nvPr/>
        </p:nvSpPr>
        <p:spPr>
          <a:xfrm>
            <a:off x="4921513" y="3536807"/>
            <a:ext cx="203200" cy="176530"/>
          </a:xfrm>
          <a:custGeom>
            <a:avLst/>
            <a:gdLst/>
            <a:ahLst/>
            <a:cxnLst/>
            <a:rect l="l" t="t" r="r" b="b"/>
            <a:pathLst>
              <a:path w="203200" h="176529">
                <a:moveTo>
                  <a:pt x="202935" y="0"/>
                </a:moveTo>
                <a:lnTo>
                  <a:pt x="182758" y="18044"/>
                </a:lnTo>
                <a:lnTo>
                  <a:pt x="159623" y="28712"/>
                </a:lnTo>
                <a:lnTo>
                  <a:pt x="127375" y="37490"/>
                </a:lnTo>
                <a:lnTo>
                  <a:pt x="81899" y="49408"/>
                </a:lnTo>
                <a:lnTo>
                  <a:pt x="39227" y="62118"/>
                </a:lnTo>
                <a:lnTo>
                  <a:pt x="16763" y="78242"/>
                </a:lnTo>
                <a:lnTo>
                  <a:pt x="6339" y="106954"/>
                </a:lnTo>
                <a:lnTo>
                  <a:pt x="0" y="159136"/>
                </a:lnTo>
                <a:lnTo>
                  <a:pt x="118993" y="176540"/>
                </a:lnTo>
                <a:lnTo>
                  <a:pt x="179953" y="165750"/>
                </a:lnTo>
                <a:lnTo>
                  <a:pt x="201533" y="111648"/>
                </a:lnTo>
                <a:lnTo>
                  <a:pt x="202935" y="0"/>
                </a:lnTo>
                <a:close/>
              </a:path>
            </a:pathLst>
          </a:custGeom>
          <a:solidFill>
            <a:srgbClr val="5F8E2F"/>
          </a:solidFill>
        </p:spPr>
        <p:txBody>
          <a:bodyPr wrap="square" lIns="0" tIns="0" rIns="0" bIns="0" rtlCol="0"/>
          <a:lstStyle/>
          <a:p>
            <a:endParaRPr/>
          </a:p>
        </p:txBody>
      </p:sp>
      <p:sp>
        <p:nvSpPr>
          <p:cNvPr id="90" name="object 90"/>
          <p:cNvSpPr/>
          <p:nvPr/>
        </p:nvSpPr>
        <p:spPr>
          <a:xfrm>
            <a:off x="4546091" y="3988308"/>
            <a:ext cx="209550" cy="187960"/>
          </a:xfrm>
          <a:custGeom>
            <a:avLst/>
            <a:gdLst/>
            <a:ahLst/>
            <a:cxnLst/>
            <a:rect l="l" t="t" r="r" b="b"/>
            <a:pathLst>
              <a:path w="209550" h="187960">
                <a:moveTo>
                  <a:pt x="90434" y="0"/>
                </a:moveTo>
                <a:lnTo>
                  <a:pt x="35051" y="12060"/>
                </a:lnTo>
                <a:lnTo>
                  <a:pt x="11186" y="68711"/>
                </a:lnTo>
                <a:lnTo>
                  <a:pt x="0" y="187451"/>
                </a:lnTo>
                <a:lnTo>
                  <a:pt x="32887" y="153411"/>
                </a:lnTo>
                <a:lnTo>
                  <a:pt x="59557" y="133481"/>
                </a:lnTo>
                <a:lnTo>
                  <a:pt x="94609" y="118740"/>
                </a:lnTo>
                <a:lnTo>
                  <a:pt x="151394" y="100715"/>
                </a:lnTo>
                <a:lnTo>
                  <a:pt x="199125" y="75437"/>
                </a:lnTo>
                <a:lnTo>
                  <a:pt x="209549" y="47375"/>
                </a:lnTo>
                <a:lnTo>
                  <a:pt x="201167" y="25395"/>
                </a:lnTo>
                <a:lnTo>
                  <a:pt x="194188" y="16632"/>
                </a:lnTo>
                <a:lnTo>
                  <a:pt x="90434" y="0"/>
                </a:lnTo>
                <a:close/>
              </a:path>
            </a:pathLst>
          </a:custGeom>
          <a:solidFill>
            <a:srgbClr val="86BB24"/>
          </a:solidFill>
        </p:spPr>
        <p:txBody>
          <a:bodyPr wrap="square" lIns="0" tIns="0" rIns="0" bIns="0" rtlCol="0"/>
          <a:lstStyle/>
          <a:p>
            <a:endParaRPr/>
          </a:p>
        </p:txBody>
      </p:sp>
      <p:sp>
        <p:nvSpPr>
          <p:cNvPr id="91" name="object 91"/>
          <p:cNvSpPr/>
          <p:nvPr/>
        </p:nvSpPr>
        <p:spPr>
          <a:xfrm>
            <a:off x="4433315" y="3982211"/>
            <a:ext cx="261620" cy="172085"/>
          </a:xfrm>
          <a:custGeom>
            <a:avLst/>
            <a:gdLst/>
            <a:ahLst/>
            <a:cxnLst/>
            <a:rect l="l" t="t" r="r" b="b"/>
            <a:pathLst>
              <a:path w="261620" h="172085">
                <a:moveTo>
                  <a:pt x="138562" y="0"/>
                </a:moveTo>
                <a:lnTo>
                  <a:pt x="83301" y="23372"/>
                </a:lnTo>
                <a:lnTo>
                  <a:pt x="0" y="100964"/>
                </a:lnTo>
                <a:lnTo>
                  <a:pt x="27310" y="101595"/>
                </a:lnTo>
                <a:lnTo>
                  <a:pt x="51815" y="110358"/>
                </a:lnTo>
                <a:lnTo>
                  <a:pt x="80528" y="125729"/>
                </a:lnTo>
                <a:lnTo>
                  <a:pt x="121798" y="148458"/>
                </a:lnTo>
                <a:lnTo>
                  <a:pt x="161665" y="167889"/>
                </a:lnTo>
                <a:lnTo>
                  <a:pt x="188975" y="171830"/>
                </a:lnTo>
                <a:lnTo>
                  <a:pt x="218450" y="158495"/>
                </a:lnTo>
                <a:lnTo>
                  <a:pt x="261122" y="125729"/>
                </a:lnTo>
                <a:lnTo>
                  <a:pt x="189737" y="33396"/>
                </a:lnTo>
                <a:lnTo>
                  <a:pt x="138562" y="0"/>
                </a:lnTo>
                <a:close/>
              </a:path>
            </a:pathLst>
          </a:custGeom>
          <a:solidFill>
            <a:srgbClr val="5F8E2F"/>
          </a:solidFill>
        </p:spPr>
        <p:txBody>
          <a:bodyPr wrap="square" lIns="0" tIns="0" rIns="0" bIns="0" rtlCol="0"/>
          <a:lstStyle/>
          <a:p>
            <a:endParaRPr/>
          </a:p>
        </p:txBody>
      </p:sp>
      <p:sp>
        <p:nvSpPr>
          <p:cNvPr id="92" name="object 92"/>
          <p:cNvSpPr/>
          <p:nvPr/>
        </p:nvSpPr>
        <p:spPr>
          <a:xfrm>
            <a:off x="4763018" y="4001642"/>
            <a:ext cx="203200" cy="176530"/>
          </a:xfrm>
          <a:custGeom>
            <a:avLst/>
            <a:gdLst/>
            <a:ahLst/>
            <a:cxnLst/>
            <a:rect l="l" t="t" r="r" b="b"/>
            <a:pathLst>
              <a:path w="203200" h="176529">
                <a:moveTo>
                  <a:pt x="202935" y="0"/>
                </a:moveTo>
                <a:lnTo>
                  <a:pt x="182758" y="18038"/>
                </a:lnTo>
                <a:lnTo>
                  <a:pt x="159623" y="28706"/>
                </a:lnTo>
                <a:lnTo>
                  <a:pt x="81899" y="49398"/>
                </a:lnTo>
                <a:lnTo>
                  <a:pt x="39227" y="62102"/>
                </a:lnTo>
                <a:lnTo>
                  <a:pt x="16763" y="78236"/>
                </a:lnTo>
                <a:lnTo>
                  <a:pt x="6339" y="106929"/>
                </a:lnTo>
                <a:lnTo>
                  <a:pt x="0" y="159126"/>
                </a:lnTo>
                <a:lnTo>
                  <a:pt x="118993" y="176534"/>
                </a:lnTo>
                <a:lnTo>
                  <a:pt x="179953" y="165734"/>
                </a:lnTo>
                <a:lnTo>
                  <a:pt x="201533" y="111632"/>
                </a:lnTo>
                <a:lnTo>
                  <a:pt x="202935" y="0"/>
                </a:lnTo>
                <a:close/>
              </a:path>
            </a:pathLst>
          </a:custGeom>
          <a:solidFill>
            <a:srgbClr val="5F8E2F"/>
          </a:solidFill>
        </p:spPr>
        <p:txBody>
          <a:bodyPr wrap="square" lIns="0" tIns="0" rIns="0" bIns="0" rtlCol="0"/>
          <a:lstStyle/>
          <a:p>
            <a:endParaRPr/>
          </a:p>
        </p:txBody>
      </p:sp>
      <p:sp>
        <p:nvSpPr>
          <p:cNvPr id="93" name="object 93"/>
          <p:cNvSpPr/>
          <p:nvPr/>
        </p:nvSpPr>
        <p:spPr>
          <a:xfrm>
            <a:off x="3381755" y="4575047"/>
            <a:ext cx="210312" cy="187451"/>
          </a:xfrm>
          <a:prstGeom prst="rect">
            <a:avLst/>
          </a:prstGeom>
          <a:blipFill>
            <a:blip r:embed="rId3" cstate="print"/>
            <a:stretch>
              <a:fillRect/>
            </a:stretch>
          </a:blipFill>
        </p:spPr>
        <p:txBody>
          <a:bodyPr wrap="square" lIns="0" tIns="0" rIns="0" bIns="0" rtlCol="0"/>
          <a:lstStyle/>
          <a:p>
            <a:endParaRPr/>
          </a:p>
        </p:txBody>
      </p:sp>
      <p:sp>
        <p:nvSpPr>
          <p:cNvPr id="94" name="object 94"/>
          <p:cNvSpPr/>
          <p:nvPr/>
        </p:nvSpPr>
        <p:spPr>
          <a:xfrm>
            <a:off x="2153411" y="1466088"/>
            <a:ext cx="3713988" cy="4771644"/>
          </a:xfrm>
          <a:prstGeom prst="rect">
            <a:avLst/>
          </a:prstGeom>
          <a:blipFill>
            <a:blip r:embed="rId4" cstate="print"/>
            <a:stretch>
              <a:fillRect/>
            </a:stretch>
          </a:blipFill>
        </p:spPr>
        <p:txBody>
          <a:bodyPr wrap="square" lIns="0" tIns="0" rIns="0" bIns="0" rtlCol="0"/>
          <a:lstStyle/>
          <a:p>
            <a:endParaRPr/>
          </a:p>
        </p:txBody>
      </p:sp>
      <p:sp>
        <p:nvSpPr>
          <p:cNvPr id="95" name="object 95"/>
          <p:cNvSpPr txBox="1"/>
          <p:nvPr/>
        </p:nvSpPr>
        <p:spPr>
          <a:xfrm>
            <a:off x="6057142" y="1540817"/>
            <a:ext cx="2832100" cy="3074035"/>
          </a:xfrm>
          <a:prstGeom prst="rect">
            <a:avLst/>
          </a:prstGeom>
        </p:spPr>
        <p:txBody>
          <a:bodyPr vert="horz" wrap="square" lIns="0" tIns="0" rIns="0" bIns="0" rtlCol="0">
            <a:spAutoFit/>
          </a:bodyPr>
          <a:lstStyle/>
          <a:p>
            <a:pPr marL="12700" marR="5080">
              <a:lnSpc>
                <a:spcPct val="150100"/>
              </a:lnSpc>
            </a:pPr>
            <a:r>
              <a:rPr sz="2400" dirty="0">
                <a:solidFill>
                  <a:srgbClr val="FF0000"/>
                </a:solidFill>
                <a:latin typeface="Garamond"/>
                <a:cs typeface="Garamond"/>
              </a:rPr>
              <a:t>Cumhuriyet Başs</a:t>
            </a:r>
            <a:r>
              <a:rPr sz="2400" spc="-45" dirty="0">
                <a:solidFill>
                  <a:srgbClr val="FF0000"/>
                </a:solidFill>
                <a:latin typeface="Garamond"/>
                <a:cs typeface="Garamond"/>
              </a:rPr>
              <a:t>a</a:t>
            </a:r>
            <a:r>
              <a:rPr sz="2400" spc="-50" dirty="0">
                <a:solidFill>
                  <a:srgbClr val="FF0000"/>
                </a:solidFill>
                <a:latin typeface="Garamond"/>
                <a:cs typeface="Garamond"/>
              </a:rPr>
              <a:t>v</a:t>
            </a:r>
            <a:r>
              <a:rPr sz="2400" dirty="0">
                <a:solidFill>
                  <a:srgbClr val="FF0000"/>
                </a:solidFill>
                <a:latin typeface="Garamond"/>
                <a:cs typeface="Garamond"/>
              </a:rPr>
              <a:t>cılığı </a:t>
            </a:r>
            <a:r>
              <a:rPr sz="2400" spc="-15" dirty="0">
                <a:solidFill>
                  <a:srgbClr val="FF0000"/>
                </a:solidFill>
                <a:latin typeface="Garamond"/>
                <a:cs typeface="Garamond"/>
              </a:rPr>
              <a:t>Ail</a:t>
            </a:r>
            <a:r>
              <a:rPr sz="2400" spc="-10" dirty="0">
                <a:solidFill>
                  <a:srgbClr val="FF0000"/>
                </a:solidFill>
                <a:latin typeface="Garamond"/>
                <a:cs typeface="Garamond"/>
              </a:rPr>
              <a:t>e</a:t>
            </a:r>
            <a:r>
              <a:rPr sz="2400" dirty="0">
                <a:solidFill>
                  <a:srgbClr val="FF0000"/>
                </a:solidFill>
                <a:latin typeface="Times New Roman"/>
                <a:cs typeface="Times New Roman"/>
              </a:rPr>
              <a:t> </a:t>
            </a:r>
            <a:r>
              <a:rPr sz="2400" spc="-5" dirty="0">
                <a:solidFill>
                  <a:srgbClr val="FF0000"/>
                </a:solidFill>
                <a:latin typeface="Garamond"/>
                <a:cs typeface="Garamond"/>
              </a:rPr>
              <a:t>Mah</a:t>
            </a:r>
            <a:r>
              <a:rPr sz="2400" spc="-35" dirty="0">
                <a:solidFill>
                  <a:srgbClr val="FF0000"/>
                </a:solidFill>
                <a:latin typeface="Garamond"/>
                <a:cs typeface="Garamond"/>
              </a:rPr>
              <a:t>k</a:t>
            </a:r>
            <a:r>
              <a:rPr sz="2400" spc="-10" dirty="0">
                <a:solidFill>
                  <a:srgbClr val="FF0000"/>
                </a:solidFill>
                <a:latin typeface="Garamond"/>
                <a:cs typeface="Garamond"/>
              </a:rPr>
              <a:t>e</a:t>
            </a:r>
            <a:r>
              <a:rPr sz="2400" spc="-30" dirty="0">
                <a:solidFill>
                  <a:srgbClr val="FF0000"/>
                </a:solidFill>
                <a:latin typeface="Garamond"/>
                <a:cs typeface="Garamond"/>
              </a:rPr>
              <a:t>m</a:t>
            </a:r>
            <a:r>
              <a:rPr sz="2400" spc="-10" dirty="0">
                <a:solidFill>
                  <a:srgbClr val="FF0000"/>
                </a:solidFill>
                <a:latin typeface="Garamond"/>
                <a:cs typeface="Garamond"/>
              </a:rPr>
              <a:t>el</a:t>
            </a:r>
            <a:r>
              <a:rPr sz="2400" spc="-20" dirty="0">
                <a:solidFill>
                  <a:srgbClr val="FF0000"/>
                </a:solidFill>
                <a:latin typeface="Garamond"/>
                <a:cs typeface="Garamond"/>
              </a:rPr>
              <a:t>e</a:t>
            </a:r>
            <a:r>
              <a:rPr sz="2400" spc="-5" dirty="0">
                <a:solidFill>
                  <a:srgbClr val="FF0000"/>
                </a:solidFill>
                <a:latin typeface="Garamond"/>
                <a:cs typeface="Garamond"/>
              </a:rPr>
              <a:t>ri</a:t>
            </a:r>
            <a:r>
              <a:rPr sz="2400" spc="-5" dirty="0">
                <a:solidFill>
                  <a:srgbClr val="FF0000"/>
                </a:solidFill>
                <a:latin typeface="Times New Roman"/>
                <a:cs typeface="Times New Roman"/>
              </a:rPr>
              <a:t> </a:t>
            </a:r>
            <a:r>
              <a:rPr sz="2400" spc="-70" dirty="0">
                <a:solidFill>
                  <a:srgbClr val="FF0000"/>
                </a:solidFill>
                <a:latin typeface="Garamond"/>
                <a:cs typeface="Garamond"/>
              </a:rPr>
              <a:t>K</a:t>
            </a:r>
            <a:r>
              <a:rPr sz="2400" spc="-15" dirty="0">
                <a:solidFill>
                  <a:srgbClr val="FF0000"/>
                </a:solidFill>
                <a:latin typeface="Garamond"/>
                <a:cs typeface="Garamond"/>
              </a:rPr>
              <a:t>olluk</a:t>
            </a:r>
            <a:r>
              <a:rPr sz="2400" spc="5" dirty="0">
                <a:solidFill>
                  <a:srgbClr val="FF0000"/>
                </a:solidFill>
                <a:latin typeface="Times New Roman"/>
                <a:cs typeface="Times New Roman"/>
              </a:rPr>
              <a:t> </a:t>
            </a:r>
            <a:r>
              <a:rPr sz="2400" dirty="0">
                <a:solidFill>
                  <a:srgbClr val="FF0000"/>
                </a:solidFill>
                <a:latin typeface="Garamond"/>
                <a:cs typeface="Garamond"/>
              </a:rPr>
              <a:t>Birimleri</a:t>
            </a:r>
            <a:endParaRPr sz="2400">
              <a:latin typeface="Garamond"/>
              <a:cs typeface="Garamond"/>
            </a:endParaRPr>
          </a:p>
          <a:p>
            <a:pPr marL="12700" marR="304165">
              <a:lnSpc>
                <a:spcPct val="150000"/>
              </a:lnSpc>
            </a:pPr>
            <a:r>
              <a:rPr sz="2400" spc="-105" dirty="0">
                <a:solidFill>
                  <a:srgbClr val="FF0000"/>
                </a:solidFill>
                <a:latin typeface="Garamond"/>
                <a:cs typeface="Garamond"/>
              </a:rPr>
              <a:t>P</a:t>
            </a:r>
            <a:r>
              <a:rPr sz="2400" spc="-5" dirty="0">
                <a:solidFill>
                  <a:srgbClr val="FF0000"/>
                </a:solidFill>
                <a:latin typeface="Garamond"/>
                <a:cs typeface="Garamond"/>
              </a:rPr>
              <a:t>oli</a:t>
            </a:r>
            <a:r>
              <a:rPr sz="2400" dirty="0">
                <a:solidFill>
                  <a:srgbClr val="FF0000"/>
                </a:solidFill>
                <a:latin typeface="Garamond"/>
                <a:cs typeface="Garamond"/>
              </a:rPr>
              <a:t>s</a:t>
            </a:r>
            <a:r>
              <a:rPr sz="2400" dirty="0">
                <a:solidFill>
                  <a:srgbClr val="FF0000"/>
                </a:solidFill>
                <a:latin typeface="Times New Roman"/>
                <a:cs typeface="Times New Roman"/>
              </a:rPr>
              <a:t> </a:t>
            </a:r>
            <a:r>
              <a:rPr sz="2400" spc="5" dirty="0">
                <a:solidFill>
                  <a:srgbClr val="FF0000"/>
                </a:solidFill>
                <a:latin typeface="Garamond"/>
                <a:cs typeface="Garamond"/>
              </a:rPr>
              <a:t>M</a:t>
            </a:r>
            <a:r>
              <a:rPr sz="2400" spc="-10" dirty="0">
                <a:solidFill>
                  <a:srgbClr val="FF0000"/>
                </a:solidFill>
                <a:latin typeface="Garamond"/>
                <a:cs typeface="Garamond"/>
              </a:rPr>
              <a:t>er</a:t>
            </a:r>
            <a:r>
              <a:rPr sz="2400" spc="-55" dirty="0">
                <a:solidFill>
                  <a:srgbClr val="FF0000"/>
                </a:solidFill>
                <a:latin typeface="Garamond"/>
                <a:cs typeface="Garamond"/>
              </a:rPr>
              <a:t>k</a:t>
            </a:r>
            <a:r>
              <a:rPr sz="2400" spc="-10" dirty="0">
                <a:solidFill>
                  <a:srgbClr val="FF0000"/>
                </a:solidFill>
                <a:latin typeface="Garamond"/>
                <a:cs typeface="Garamond"/>
              </a:rPr>
              <a:t>e</a:t>
            </a:r>
            <a:r>
              <a:rPr sz="2400" spc="-30" dirty="0">
                <a:solidFill>
                  <a:srgbClr val="FF0000"/>
                </a:solidFill>
                <a:latin typeface="Garamond"/>
                <a:cs typeface="Garamond"/>
              </a:rPr>
              <a:t>z</a:t>
            </a:r>
            <a:r>
              <a:rPr sz="2400" dirty="0">
                <a:solidFill>
                  <a:srgbClr val="FF0000"/>
                </a:solidFill>
                <a:latin typeface="Garamond"/>
                <a:cs typeface="Garamond"/>
              </a:rPr>
              <a:t>leri</a:t>
            </a:r>
            <a:r>
              <a:rPr sz="2400" dirty="0">
                <a:solidFill>
                  <a:srgbClr val="FF0000"/>
                </a:solidFill>
                <a:latin typeface="Times New Roman"/>
                <a:cs typeface="Times New Roman"/>
              </a:rPr>
              <a:t> </a:t>
            </a:r>
            <a:r>
              <a:rPr sz="2400" spc="-70" dirty="0">
                <a:solidFill>
                  <a:srgbClr val="FF0000"/>
                </a:solidFill>
                <a:latin typeface="Garamond"/>
                <a:cs typeface="Garamond"/>
              </a:rPr>
              <a:t>J</a:t>
            </a:r>
            <a:r>
              <a:rPr sz="2400" dirty="0">
                <a:solidFill>
                  <a:srgbClr val="FF0000"/>
                </a:solidFill>
                <a:latin typeface="Garamond"/>
                <a:cs typeface="Garamond"/>
              </a:rPr>
              <a:t>and</a:t>
            </a:r>
            <a:r>
              <a:rPr sz="2400" spc="-10" dirty="0">
                <a:solidFill>
                  <a:srgbClr val="FF0000"/>
                </a:solidFill>
                <a:latin typeface="Garamond"/>
                <a:cs typeface="Garamond"/>
              </a:rPr>
              <a:t>a</a:t>
            </a:r>
            <a:r>
              <a:rPr sz="2400" spc="85" dirty="0">
                <a:solidFill>
                  <a:srgbClr val="FF0000"/>
                </a:solidFill>
                <a:latin typeface="Garamond"/>
                <a:cs typeface="Garamond"/>
              </a:rPr>
              <a:t>r</a:t>
            </a:r>
            <a:r>
              <a:rPr sz="2400" dirty="0">
                <a:solidFill>
                  <a:srgbClr val="FF0000"/>
                </a:solidFill>
                <a:latin typeface="Garamond"/>
                <a:cs typeface="Garamond"/>
              </a:rPr>
              <a:t>ma </a:t>
            </a:r>
            <a:r>
              <a:rPr sz="2400" spc="55" dirty="0">
                <a:solidFill>
                  <a:srgbClr val="FF0000"/>
                </a:solidFill>
                <a:latin typeface="Garamond"/>
                <a:cs typeface="Garamond"/>
              </a:rPr>
              <a:t>K</a:t>
            </a:r>
            <a:r>
              <a:rPr sz="2400" dirty="0">
                <a:solidFill>
                  <a:srgbClr val="FF0000"/>
                </a:solidFill>
                <a:latin typeface="Garamond"/>
                <a:cs typeface="Garamond"/>
              </a:rPr>
              <a:t>ara</a:t>
            </a:r>
            <a:r>
              <a:rPr sz="2400" spc="-40" dirty="0">
                <a:solidFill>
                  <a:srgbClr val="FF0000"/>
                </a:solidFill>
                <a:latin typeface="Garamond"/>
                <a:cs typeface="Garamond"/>
              </a:rPr>
              <a:t>k</a:t>
            </a:r>
            <a:r>
              <a:rPr sz="2400" dirty="0">
                <a:solidFill>
                  <a:srgbClr val="FF0000"/>
                </a:solidFill>
                <a:latin typeface="Garamond"/>
                <a:cs typeface="Garamond"/>
              </a:rPr>
              <a:t>olları Sağl</a:t>
            </a:r>
            <a:r>
              <a:rPr sz="2400" spc="-10" dirty="0">
                <a:solidFill>
                  <a:srgbClr val="FF0000"/>
                </a:solidFill>
                <a:latin typeface="Garamond"/>
                <a:cs typeface="Garamond"/>
              </a:rPr>
              <a:t>ık Bakanlığı</a:t>
            </a:r>
            <a:endParaRPr sz="2400">
              <a:latin typeface="Garamond"/>
              <a:cs typeface="Garamond"/>
            </a:endParaRPr>
          </a:p>
        </p:txBody>
      </p:sp>
      <p:sp>
        <p:nvSpPr>
          <p:cNvPr id="96" name="object 96"/>
          <p:cNvSpPr/>
          <p:nvPr/>
        </p:nvSpPr>
        <p:spPr>
          <a:xfrm>
            <a:off x="7513319" y="4869179"/>
            <a:ext cx="1091183" cy="1441704"/>
          </a:xfrm>
          <a:prstGeom prst="rect">
            <a:avLst/>
          </a:prstGeom>
          <a:blipFill>
            <a:blip r:embed="rId5" cstate="print"/>
            <a:stretch>
              <a:fillRect/>
            </a:stretch>
          </a:blipFill>
        </p:spPr>
        <p:txBody>
          <a:bodyPr wrap="square" lIns="0" tIns="0" rIns="0" bIns="0" rtlCol="0"/>
          <a:lstStyle/>
          <a:p>
            <a:endParaRPr/>
          </a:p>
        </p:txBody>
      </p:sp>
      <p:sp>
        <p:nvSpPr>
          <p:cNvPr id="97" name="object 97"/>
          <p:cNvSpPr/>
          <p:nvPr/>
        </p:nvSpPr>
        <p:spPr>
          <a:xfrm>
            <a:off x="5940552" y="4800600"/>
            <a:ext cx="1455420" cy="1670303"/>
          </a:xfrm>
          <a:prstGeom prst="rect">
            <a:avLst/>
          </a:prstGeom>
          <a:blipFill>
            <a:blip r:embed="rId6" cstate="print"/>
            <a:stretch>
              <a:fillRect/>
            </a:stretch>
          </a:blipFill>
        </p:spPr>
        <p:txBody>
          <a:bodyPr wrap="square" lIns="0" tIns="0" rIns="0" bIns="0" rtlCol="0"/>
          <a:lstStyle/>
          <a:p>
            <a:endParaRPr/>
          </a:p>
        </p:txBody>
      </p:sp>
      <p:sp>
        <p:nvSpPr>
          <p:cNvPr id="98" name="object 98"/>
          <p:cNvSpPr/>
          <p:nvPr/>
        </p:nvSpPr>
        <p:spPr>
          <a:xfrm>
            <a:off x="0" y="4364735"/>
            <a:ext cx="970787" cy="2240280"/>
          </a:xfrm>
          <a:prstGeom prst="rect">
            <a:avLst/>
          </a:prstGeom>
          <a:blipFill>
            <a:blip r:embed="rId7" cstate="print"/>
            <a:stretch>
              <a:fillRect/>
            </a:stretch>
          </a:blipFill>
        </p:spPr>
        <p:txBody>
          <a:bodyPr wrap="square" lIns="0" tIns="0" rIns="0" bIns="0" rtlCol="0"/>
          <a:lstStyle/>
          <a:p>
            <a:endParaRPr/>
          </a:p>
        </p:txBody>
      </p:sp>
      <p:sp>
        <p:nvSpPr>
          <p:cNvPr id="99" name="object 99"/>
          <p:cNvSpPr/>
          <p:nvPr/>
        </p:nvSpPr>
        <p:spPr>
          <a:xfrm>
            <a:off x="466344" y="4424171"/>
            <a:ext cx="1658112" cy="2240280"/>
          </a:xfrm>
          <a:prstGeom prst="rect">
            <a:avLst/>
          </a:prstGeom>
          <a:blipFill>
            <a:blip r:embed="rId8" cstate="print"/>
            <a:stretch>
              <a:fillRect/>
            </a:stretch>
          </a:blipFill>
        </p:spPr>
        <p:txBody>
          <a:bodyPr wrap="square" lIns="0" tIns="0" rIns="0" bIns="0" rtlCol="0"/>
          <a:lstStyle/>
          <a:p>
            <a:endParaRPr/>
          </a:p>
        </p:txBody>
      </p:sp>
      <p:sp>
        <p:nvSpPr>
          <p:cNvPr id="100" name="object 100"/>
          <p:cNvSpPr txBox="1"/>
          <p:nvPr/>
        </p:nvSpPr>
        <p:spPr>
          <a:xfrm>
            <a:off x="1442086" y="385045"/>
            <a:ext cx="4522470" cy="887730"/>
          </a:xfrm>
          <a:prstGeom prst="rect">
            <a:avLst/>
          </a:prstGeom>
        </p:spPr>
        <p:txBody>
          <a:bodyPr vert="horz" wrap="square" lIns="0" tIns="0" rIns="0" bIns="0" rtlCol="0">
            <a:spAutoFit/>
          </a:bodyPr>
          <a:lstStyle/>
          <a:p>
            <a:pPr marL="2540" algn="ctr">
              <a:lnSpc>
                <a:spcPts val="3650"/>
              </a:lnSpc>
            </a:pPr>
            <a:r>
              <a:rPr sz="3200" b="1" u="heavy" dirty="0">
                <a:solidFill>
                  <a:srgbClr val="FFFFFF"/>
                </a:solidFill>
                <a:latin typeface="Garamond"/>
                <a:cs typeface="Garamond"/>
              </a:rPr>
              <a:t>Şi</a:t>
            </a:r>
            <a:r>
              <a:rPr sz="3200" b="1" u="heavy" spc="-10" dirty="0">
                <a:solidFill>
                  <a:srgbClr val="FFFFFF"/>
                </a:solidFill>
                <a:latin typeface="Garamond"/>
                <a:cs typeface="Garamond"/>
              </a:rPr>
              <a:t>d</a:t>
            </a:r>
            <a:r>
              <a:rPr sz="3200" b="1" u="heavy" dirty="0">
                <a:solidFill>
                  <a:srgbClr val="FFFFFF"/>
                </a:solidFill>
                <a:latin typeface="Garamond"/>
                <a:cs typeface="Garamond"/>
              </a:rPr>
              <a:t>d</a:t>
            </a:r>
            <a:r>
              <a:rPr sz="3200" b="1" u="heavy" spc="-10" dirty="0">
                <a:solidFill>
                  <a:srgbClr val="FFFFFF"/>
                </a:solidFill>
                <a:latin typeface="Garamond"/>
                <a:cs typeface="Garamond"/>
              </a:rPr>
              <a:t>e</a:t>
            </a:r>
            <a:r>
              <a:rPr sz="3200" b="1" u="heavy" dirty="0">
                <a:solidFill>
                  <a:srgbClr val="FFFFFF"/>
                </a:solidFill>
                <a:latin typeface="Garamond"/>
                <a:cs typeface="Garamond"/>
              </a:rPr>
              <a:t>t</a:t>
            </a:r>
            <a:r>
              <a:rPr sz="3200" u="heavy" dirty="0">
                <a:solidFill>
                  <a:srgbClr val="FFFFFF"/>
                </a:solidFill>
                <a:latin typeface="Times New Roman"/>
                <a:cs typeface="Times New Roman"/>
              </a:rPr>
              <a:t> </a:t>
            </a:r>
            <a:r>
              <a:rPr sz="3200" b="1" u="heavy" dirty="0">
                <a:solidFill>
                  <a:srgbClr val="FFFFFF"/>
                </a:solidFill>
                <a:latin typeface="Garamond"/>
                <a:cs typeface="Garamond"/>
              </a:rPr>
              <a:t>Mağd</a:t>
            </a:r>
            <a:r>
              <a:rPr sz="3200" b="1" u="heavy" spc="-20" dirty="0">
                <a:solidFill>
                  <a:srgbClr val="FFFFFF"/>
                </a:solidFill>
                <a:latin typeface="Garamond"/>
                <a:cs typeface="Garamond"/>
              </a:rPr>
              <a:t>u</a:t>
            </a:r>
            <a:r>
              <a:rPr sz="3200" b="1" u="heavy" spc="80" dirty="0">
                <a:solidFill>
                  <a:srgbClr val="FFFFFF"/>
                </a:solidFill>
                <a:latin typeface="Garamond"/>
                <a:cs typeface="Garamond"/>
              </a:rPr>
              <a:t>r</a:t>
            </a:r>
            <a:r>
              <a:rPr sz="3200" b="1" u="heavy" dirty="0">
                <a:solidFill>
                  <a:srgbClr val="FFFFFF"/>
                </a:solidFill>
                <a:latin typeface="Garamond"/>
                <a:cs typeface="Garamond"/>
              </a:rPr>
              <a:t>ları</a:t>
            </a:r>
            <a:r>
              <a:rPr sz="3200" b="1" u="heavy" spc="-15" dirty="0">
                <a:solidFill>
                  <a:srgbClr val="FFFFFF"/>
                </a:solidFill>
                <a:latin typeface="Garamond"/>
                <a:cs typeface="Garamond"/>
              </a:rPr>
              <a:t>n</a:t>
            </a:r>
            <a:r>
              <a:rPr sz="3200" b="1" u="heavy" dirty="0">
                <a:solidFill>
                  <a:srgbClr val="FFFFFF"/>
                </a:solidFill>
                <a:latin typeface="Garamond"/>
                <a:cs typeface="Garamond"/>
              </a:rPr>
              <a:t>ın</a:t>
            </a:r>
            <a:endParaRPr sz="3200">
              <a:latin typeface="Garamond"/>
              <a:cs typeface="Garamond"/>
            </a:endParaRPr>
          </a:p>
          <a:p>
            <a:pPr algn="ctr">
              <a:lnSpc>
                <a:spcPts val="3650"/>
              </a:lnSpc>
            </a:pPr>
            <a:r>
              <a:rPr sz="3200" b="1" u="heavy" dirty="0">
                <a:solidFill>
                  <a:srgbClr val="FFFFFF"/>
                </a:solidFill>
                <a:latin typeface="Garamond"/>
                <a:cs typeface="Garamond"/>
              </a:rPr>
              <a:t>Başvur</a:t>
            </a:r>
            <a:r>
              <a:rPr sz="3200" b="1" u="heavy" spc="-65" dirty="0">
                <a:solidFill>
                  <a:srgbClr val="FFFFFF"/>
                </a:solidFill>
                <a:latin typeface="Garamond"/>
                <a:cs typeface="Garamond"/>
              </a:rPr>
              <a:t>a</a:t>
            </a:r>
            <a:r>
              <a:rPr sz="3200" b="1" u="heavy" dirty="0">
                <a:solidFill>
                  <a:srgbClr val="FFFFFF"/>
                </a:solidFill>
                <a:latin typeface="Garamond"/>
                <a:cs typeface="Garamond"/>
              </a:rPr>
              <a:t>bi</a:t>
            </a:r>
            <a:r>
              <a:rPr sz="3200" b="1" u="heavy" spc="-10" dirty="0">
                <a:solidFill>
                  <a:srgbClr val="FFFFFF"/>
                </a:solidFill>
                <a:latin typeface="Garamond"/>
                <a:cs typeface="Garamond"/>
              </a:rPr>
              <a:t>l</a:t>
            </a:r>
            <a:r>
              <a:rPr sz="3200" b="1" u="heavy" dirty="0">
                <a:solidFill>
                  <a:srgbClr val="FFFFFF"/>
                </a:solidFill>
                <a:latin typeface="Garamond"/>
                <a:cs typeface="Garamond"/>
              </a:rPr>
              <a:t>eceği</a:t>
            </a:r>
            <a:r>
              <a:rPr sz="3200" u="heavy" spc="-15" dirty="0">
                <a:solidFill>
                  <a:srgbClr val="FFFFFF"/>
                </a:solidFill>
                <a:latin typeface="Times New Roman"/>
                <a:cs typeface="Times New Roman"/>
              </a:rPr>
              <a:t> </a:t>
            </a:r>
            <a:r>
              <a:rPr sz="3200" b="1" u="heavy" spc="60" dirty="0">
                <a:solidFill>
                  <a:srgbClr val="FFFFFF"/>
                </a:solidFill>
                <a:latin typeface="Garamond"/>
                <a:cs typeface="Garamond"/>
              </a:rPr>
              <a:t>K</a:t>
            </a:r>
            <a:r>
              <a:rPr sz="3200" b="1" u="heavy" dirty="0">
                <a:solidFill>
                  <a:srgbClr val="FFFFFF"/>
                </a:solidFill>
                <a:latin typeface="Garamond"/>
                <a:cs typeface="Garamond"/>
              </a:rPr>
              <a:t>u</a:t>
            </a:r>
            <a:r>
              <a:rPr sz="3200" b="1" u="heavy" spc="100" dirty="0">
                <a:solidFill>
                  <a:srgbClr val="FFFFFF"/>
                </a:solidFill>
                <a:latin typeface="Garamond"/>
                <a:cs typeface="Garamond"/>
              </a:rPr>
              <a:t>r</a:t>
            </a:r>
            <a:r>
              <a:rPr sz="3200" b="1" u="heavy" dirty="0">
                <a:solidFill>
                  <a:srgbClr val="FFFFFF"/>
                </a:solidFill>
                <a:latin typeface="Garamond"/>
                <a:cs typeface="Garamond"/>
              </a:rPr>
              <a:t>um</a:t>
            </a:r>
            <a:r>
              <a:rPr sz="3200" b="1" u="heavy" spc="-15" dirty="0">
                <a:solidFill>
                  <a:srgbClr val="FFFFFF"/>
                </a:solidFill>
                <a:latin typeface="Garamond"/>
                <a:cs typeface="Garamond"/>
              </a:rPr>
              <a:t>l</a:t>
            </a:r>
            <a:r>
              <a:rPr sz="3200" b="1" u="heavy" dirty="0">
                <a:solidFill>
                  <a:srgbClr val="FFFFFF"/>
                </a:solidFill>
                <a:latin typeface="Garamond"/>
                <a:cs typeface="Garamond"/>
              </a:rPr>
              <a:t>ar</a:t>
            </a:r>
            <a:endParaRPr sz="3200">
              <a:latin typeface="Garamond"/>
              <a:cs typeface="Garamond"/>
            </a:endParaRPr>
          </a:p>
        </p:txBody>
      </p:sp>
      <p:sp>
        <p:nvSpPr>
          <p:cNvPr id="101" name="object 101"/>
          <p:cNvSpPr txBox="1"/>
          <p:nvPr/>
        </p:nvSpPr>
        <p:spPr>
          <a:xfrm>
            <a:off x="8259324" y="6456066"/>
            <a:ext cx="168910" cy="177800"/>
          </a:xfrm>
          <a:prstGeom prst="rect">
            <a:avLst/>
          </a:prstGeom>
        </p:spPr>
        <p:txBody>
          <a:bodyPr vert="horz" wrap="square" lIns="0" tIns="0" rIns="0" bIns="0" rtlCol="0">
            <a:spAutoFit/>
          </a:bodyPr>
          <a:lstStyle/>
          <a:p>
            <a:pPr marL="12700">
              <a:lnSpc>
                <a:spcPct val="100000"/>
              </a:lnSpc>
            </a:pPr>
            <a:r>
              <a:rPr sz="1200" b="1" spc="-10" dirty="0">
                <a:solidFill>
                  <a:srgbClr val="888888"/>
                </a:solidFill>
                <a:latin typeface="Garamond"/>
                <a:cs typeface="Garamond"/>
              </a:rPr>
              <a:t>40</a:t>
            </a:r>
            <a:endParaRPr sz="1200">
              <a:latin typeface="Garamond"/>
              <a:cs typeface="Garamon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2043" y="1734312"/>
            <a:ext cx="3272028" cy="3928872"/>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4033556" y="1783372"/>
            <a:ext cx="4884420" cy="931024"/>
          </a:xfrm>
          <a:prstGeom prst="rect">
            <a:avLst/>
          </a:prstGeom>
        </p:spPr>
        <p:txBody>
          <a:bodyPr vert="horz" wrap="square" lIns="0" tIns="0" rIns="0" bIns="0" rtlCol="0">
            <a:spAutoFit/>
          </a:bodyPr>
          <a:lstStyle/>
          <a:p>
            <a:pPr>
              <a:lnSpc>
                <a:spcPct val="100000"/>
              </a:lnSpc>
              <a:spcBef>
                <a:spcPts val="42"/>
              </a:spcBef>
            </a:pPr>
            <a:endParaRPr sz="2050" dirty="0">
              <a:latin typeface="Times New Roman"/>
              <a:cs typeface="Times New Roman"/>
            </a:endParaRPr>
          </a:p>
          <a:p>
            <a:pPr marL="355600" indent="-342900" algn="just">
              <a:lnSpc>
                <a:spcPct val="100000"/>
              </a:lnSpc>
              <a:buFont typeface="Wingdings"/>
              <a:buChar char=""/>
              <a:tabLst>
                <a:tab pos="356235" algn="l"/>
              </a:tabLst>
            </a:pPr>
            <a:r>
              <a:rPr sz="2000" dirty="0">
                <a:latin typeface="Times New Roman"/>
                <a:cs typeface="Times New Roman"/>
              </a:rPr>
              <a:t>Şi</a:t>
            </a:r>
            <a:r>
              <a:rPr sz="2000" spc="-15" dirty="0">
                <a:latin typeface="Times New Roman"/>
                <a:cs typeface="Times New Roman"/>
              </a:rPr>
              <a:t>d</a:t>
            </a:r>
            <a:r>
              <a:rPr sz="2000" dirty="0">
                <a:latin typeface="Times New Roman"/>
                <a:cs typeface="Times New Roman"/>
              </a:rPr>
              <a:t>dete</a:t>
            </a:r>
            <a:r>
              <a:rPr sz="2000" spc="175" dirty="0">
                <a:latin typeface="Times New Roman"/>
                <a:cs typeface="Times New Roman"/>
              </a:rPr>
              <a:t> </a:t>
            </a:r>
            <a:r>
              <a:rPr sz="2000" dirty="0">
                <a:latin typeface="Times New Roman"/>
                <a:cs typeface="Times New Roman"/>
              </a:rPr>
              <a:t>uğra</a:t>
            </a:r>
            <a:r>
              <a:rPr sz="2000" spc="-30" dirty="0">
                <a:latin typeface="Times New Roman"/>
                <a:cs typeface="Times New Roman"/>
              </a:rPr>
              <a:t>m</a:t>
            </a:r>
            <a:r>
              <a:rPr sz="2000" dirty="0">
                <a:latin typeface="Times New Roman"/>
                <a:cs typeface="Times New Roman"/>
              </a:rPr>
              <a:t>ış</a:t>
            </a:r>
            <a:r>
              <a:rPr sz="2000" spc="190" dirty="0">
                <a:latin typeface="Times New Roman"/>
                <a:cs typeface="Times New Roman"/>
              </a:rPr>
              <a:t> </a:t>
            </a:r>
            <a:r>
              <a:rPr sz="2000" spc="-10" dirty="0">
                <a:latin typeface="Times New Roman"/>
                <a:cs typeface="Times New Roman"/>
              </a:rPr>
              <a:t>y</a:t>
            </a:r>
            <a:r>
              <a:rPr sz="2000" dirty="0">
                <a:latin typeface="Times New Roman"/>
                <a:cs typeface="Times New Roman"/>
              </a:rPr>
              <a:t>a</a:t>
            </a:r>
            <a:r>
              <a:rPr sz="2000" spc="190" dirty="0">
                <a:latin typeface="Times New Roman"/>
                <a:cs typeface="Times New Roman"/>
              </a:rPr>
              <a:t> </a:t>
            </a:r>
            <a:r>
              <a:rPr sz="2000" dirty="0">
                <a:latin typeface="Times New Roman"/>
                <a:cs typeface="Times New Roman"/>
              </a:rPr>
              <a:t>da</a:t>
            </a:r>
            <a:r>
              <a:rPr sz="2000" spc="190" dirty="0">
                <a:latin typeface="Times New Roman"/>
                <a:cs typeface="Times New Roman"/>
              </a:rPr>
              <a:t> </a:t>
            </a:r>
            <a:r>
              <a:rPr sz="2000" spc="-15" dirty="0">
                <a:latin typeface="Times New Roman"/>
                <a:cs typeface="Times New Roman"/>
              </a:rPr>
              <a:t>ş</a:t>
            </a:r>
            <a:r>
              <a:rPr sz="2000" dirty="0">
                <a:latin typeface="Times New Roman"/>
                <a:cs typeface="Times New Roman"/>
              </a:rPr>
              <a:t>i</a:t>
            </a:r>
            <a:r>
              <a:rPr sz="2000" spc="-15" dirty="0">
                <a:latin typeface="Times New Roman"/>
                <a:cs typeface="Times New Roman"/>
              </a:rPr>
              <a:t>d</a:t>
            </a:r>
            <a:r>
              <a:rPr sz="2000" dirty="0">
                <a:latin typeface="Times New Roman"/>
                <a:cs typeface="Times New Roman"/>
              </a:rPr>
              <a:t>de</a:t>
            </a:r>
            <a:r>
              <a:rPr sz="2000" spc="-20" dirty="0">
                <a:latin typeface="Times New Roman"/>
                <a:cs typeface="Times New Roman"/>
              </a:rPr>
              <a:t>t</a:t>
            </a:r>
            <a:r>
              <a:rPr sz="2000" dirty="0">
                <a:latin typeface="Times New Roman"/>
                <a:cs typeface="Times New Roman"/>
              </a:rPr>
              <a:t>e</a:t>
            </a:r>
            <a:r>
              <a:rPr sz="2000" spc="190" dirty="0">
                <a:latin typeface="Times New Roman"/>
                <a:cs typeface="Times New Roman"/>
              </a:rPr>
              <a:t> </a:t>
            </a:r>
            <a:r>
              <a:rPr sz="2000" dirty="0">
                <a:latin typeface="Times New Roman"/>
                <a:cs typeface="Times New Roman"/>
              </a:rPr>
              <a:t>uğra</a:t>
            </a:r>
            <a:r>
              <a:rPr sz="2000" spc="-30" dirty="0">
                <a:latin typeface="Times New Roman"/>
                <a:cs typeface="Times New Roman"/>
              </a:rPr>
              <a:t>m</a:t>
            </a:r>
            <a:r>
              <a:rPr sz="2000" dirty="0">
                <a:latin typeface="Times New Roman"/>
                <a:cs typeface="Times New Roman"/>
              </a:rPr>
              <a:t>a</a:t>
            </a:r>
            <a:r>
              <a:rPr sz="2000" spc="195" dirty="0">
                <a:latin typeface="Times New Roman"/>
                <a:cs typeface="Times New Roman"/>
              </a:rPr>
              <a:t> </a:t>
            </a:r>
            <a:r>
              <a:rPr sz="2000" dirty="0">
                <a:latin typeface="Times New Roman"/>
                <a:cs typeface="Times New Roman"/>
              </a:rPr>
              <a:t>ri</a:t>
            </a:r>
            <a:r>
              <a:rPr sz="2000" spc="-15" dirty="0">
                <a:latin typeface="Times New Roman"/>
                <a:cs typeface="Times New Roman"/>
              </a:rPr>
              <a:t>s</a:t>
            </a:r>
            <a:r>
              <a:rPr sz="2000" spc="-10" dirty="0">
                <a:latin typeface="Times New Roman"/>
                <a:cs typeface="Times New Roman"/>
              </a:rPr>
              <a:t>k</a:t>
            </a:r>
            <a:r>
              <a:rPr sz="2000" dirty="0">
                <a:latin typeface="Times New Roman"/>
                <a:cs typeface="Times New Roman"/>
              </a:rPr>
              <a:t>i</a:t>
            </a:r>
          </a:p>
          <a:p>
            <a:pPr marL="355600">
              <a:lnSpc>
                <a:spcPct val="100000"/>
              </a:lnSpc>
            </a:pPr>
            <a:r>
              <a:rPr sz="2000" dirty="0">
                <a:latin typeface="Times New Roman"/>
                <a:cs typeface="Times New Roman"/>
              </a:rPr>
              <a:t>b</a:t>
            </a:r>
            <a:r>
              <a:rPr sz="2000" spc="10" dirty="0">
                <a:latin typeface="Times New Roman"/>
                <a:cs typeface="Times New Roman"/>
              </a:rPr>
              <a:t>u</a:t>
            </a:r>
            <a:r>
              <a:rPr sz="2000" dirty="0">
                <a:latin typeface="Times New Roman"/>
                <a:cs typeface="Times New Roman"/>
              </a:rPr>
              <a:t>lunan</a:t>
            </a:r>
            <a:r>
              <a:rPr sz="2000" spc="-35" dirty="0">
                <a:latin typeface="Times New Roman"/>
                <a:cs typeface="Times New Roman"/>
              </a:rPr>
              <a:t> </a:t>
            </a:r>
            <a:r>
              <a:rPr sz="2000" dirty="0">
                <a:latin typeface="Times New Roman"/>
                <a:cs typeface="Times New Roman"/>
              </a:rPr>
              <a:t>kişi</a:t>
            </a:r>
            <a:r>
              <a:rPr sz="2000" spc="-10" dirty="0">
                <a:latin typeface="Times New Roman"/>
                <a:cs typeface="Times New Roman"/>
              </a:rPr>
              <a:t>l</a:t>
            </a:r>
            <a:r>
              <a:rPr sz="2000" dirty="0">
                <a:latin typeface="Times New Roman"/>
                <a:cs typeface="Times New Roman"/>
              </a:rPr>
              <a:t>erin</a:t>
            </a:r>
            <a:r>
              <a:rPr sz="2000" spc="-30" dirty="0">
                <a:latin typeface="Times New Roman"/>
                <a:cs typeface="Times New Roman"/>
              </a:rPr>
              <a:t> </a:t>
            </a:r>
            <a:r>
              <a:rPr sz="2000" dirty="0">
                <a:latin typeface="Times New Roman"/>
                <a:cs typeface="Times New Roman"/>
              </a:rPr>
              <a:t>baş</a:t>
            </a:r>
            <a:r>
              <a:rPr sz="2000" spc="5" dirty="0">
                <a:latin typeface="Times New Roman"/>
                <a:cs typeface="Times New Roman"/>
              </a:rPr>
              <a:t>v</a:t>
            </a:r>
            <a:r>
              <a:rPr sz="2000" dirty="0">
                <a:latin typeface="Times New Roman"/>
                <a:cs typeface="Times New Roman"/>
              </a:rPr>
              <a:t>urab</a:t>
            </a:r>
            <a:r>
              <a:rPr sz="2000" spc="-15" dirty="0">
                <a:latin typeface="Times New Roman"/>
                <a:cs typeface="Times New Roman"/>
              </a:rPr>
              <a:t>i</a:t>
            </a:r>
            <a:r>
              <a:rPr sz="2000" dirty="0">
                <a:latin typeface="Times New Roman"/>
                <a:cs typeface="Times New Roman"/>
              </a:rPr>
              <a:t>l</a:t>
            </a:r>
            <a:r>
              <a:rPr sz="2000" spc="-10" dirty="0">
                <a:latin typeface="Times New Roman"/>
                <a:cs typeface="Times New Roman"/>
              </a:rPr>
              <a:t>e</a:t>
            </a:r>
            <a:r>
              <a:rPr sz="2000" dirty="0">
                <a:latin typeface="Times New Roman"/>
                <a:cs typeface="Times New Roman"/>
              </a:rPr>
              <a:t>ce</a:t>
            </a:r>
            <a:r>
              <a:rPr sz="2000" spc="-10" dirty="0">
                <a:latin typeface="Times New Roman"/>
                <a:cs typeface="Times New Roman"/>
              </a:rPr>
              <a:t>ğ</a:t>
            </a:r>
            <a:r>
              <a:rPr sz="2000" spc="-5" dirty="0">
                <a:latin typeface="Times New Roman"/>
                <a:cs typeface="Times New Roman"/>
              </a:rPr>
              <a:t>i</a:t>
            </a:r>
            <a:r>
              <a:rPr sz="2000" dirty="0">
                <a:latin typeface="Times New Roman"/>
                <a:cs typeface="Times New Roman"/>
              </a:rPr>
              <a:t>,</a:t>
            </a:r>
          </a:p>
        </p:txBody>
      </p:sp>
      <p:sp>
        <p:nvSpPr>
          <p:cNvPr id="8" name="object 8"/>
          <p:cNvSpPr txBox="1"/>
          <p:nvPr/>
        </p:nvSpPr>
        <p:spPr>
          <a:xfrm>
            <a:off x="8259324" y="6456066"/>
            <a:ext cx="168910" cy="177800"/>
          </a:xfrm>
          <a:prstGeom prst="rect">
            <a:avLst/>
          </a:prstGeom>
        </p:spPr>
        <p:txBody>
          <a:bodyPr vert="horz" wrap="square" lIns="0" tIns="0" rIns="0" bIns="0" rtlCol="0">
            <a:spAutoFit/>
          </a:bodyPr>
          <a:lstStyle/>
          <a:p>
            <a:pPr marL="12700">
              <a:lnSpc>
                <a:spcPct val="100000"/>
              </a:lnSpc>
            </a:pPr>
            <a:r>
              <a:rPr sz="1200" b="1" spc="-10" dirty="0">
                <a:solidFill>
                  <a:srgbClr val="FFFFFF"/>
                </a:solidFill>
                <a:latin typeface="Garamond"/>
                <a:cs typeface="Garamond"/>
              </a:rPr>
              <a:t>42</a:t>
            </a:r>
            <a:endParaRPr sz="1200">
              <a:latin typeface="Garamond"/>
              <a:cs typeface="Garamond"/>
            </a:endParaRPr>
          </a:p>
        </p:txBody>
      </p:sp>
      <p:sp>
        <p:nvSpPr>
          <p:cNvPr id="4" name="object 4"/>
          <p:cNvSpPr txBox="1"/>
          <p:nvPr/>
        </p:nvSpPr>
        <p:spPr>
          <a:xfrm>
            <a:off x="4008504" y="2971800"/>
            <a:ext cx="4883150" cy="293370"/>
          </a:xfrm>
          <a:prstGeom prst="rect">
            <a:avLst/>
          </a:prstGeom>
        </p:spPr>
        <p:txBody>
          <a:bodyPr vert="horz" wrap="square" lIns="0" tIns="0" rIns="0" bIns="0" rtlCol="0">
            <a:spAutoFit/>
          </a:bodyPr>
          <a:lstStyle/>
          <a:p>
            <a:pPr marL="355600" indent="-342900">
              <a:lnSpc>
                <a:spcPct val="100000"/>
              </a:lnSpc>
              <a:buClr>
                <a:srgbClr val="C00000"/>
              </a:buClr>
              <a:buFont typeface="Wingdings"/>
              <a:buChar char=""/>
              <a:tabLst>
                <a:tab pos="356235" algn="l"/>
                <a:tab pos="3109595" algn="l"/>
                <a:tab pos="3589654" algn="l"/>
              </a:tabLst>
            </a:pPr>
            <a:r>
              <a:rPr sz="2000" dirty="0" err="1" smtClean="0">
                <a:solidFill>
                  <a:srgbClr val="C00000"/>
                </a:solidFill>
                <a:latin typeface="Times New Roman"/>
                <a:cs typeface="Times New Roman"/>
              </a:rPr>
              <a:t>Da</a:t>
            </a:r>
            <a:r>
              <a:rPr sz="2000" spc="5" dirty="0" err="1" smtClean="0">
                <a:solidFill>
                  <a:srgbClr val="C00000"/>
                </a:solidFill>
                <a:latin typeface="Times New Roman"/>
                <a:cs typeface="Times New Roman"/>
              </a:rPr>
              <a:t>n</a:t>
            </a:r>
            <a:r>
              <a:rPr sz="2000" dirty="0" err="1" smtClean="0">
                <a:solidFill>
                  <a:srgbClr val="C00000"/>
                </a:solidFill>
                <a:latin typeface="Times New Roman"/>
                <a:cs typeface="Times New Roman"/>
              </a:rPr>
              <a:t>ış</a:t>
            </a:r>
            <a:r>
              <a:rPr sz="2000" spc="-30" dirty="0" err="1" smtClean="0">
                <a:solidFill>
                  <a:srgbClr val="C00000"/>
                </a:solidFill>
                <a:latin typeface="Times New Roman"/>
                <a:cs typeface="Times New Roman"/>
              </a:rPr>
              <a:t>m</a:t>
            </a:r>
            <a:r>
              <a:rPr sz="2000" dirty="0" err="1" smtClean="0">
                <a:solidFill>
                  <a:srgbClr val="C00000"/>
                </a:solidFill>
                <a:latin typeface="Times New Roman"/>
                <a:cs typeface="Times New Roman"/>
              </a:rPr>
              <a:t>anl</a:t>
            </a:r>
            <a:r>
              <a:rPr sz="2000" spc="-20" dirty="0" err="1" smtClean="0">
                <a:solidFill>
                  <a:srgbClr val="C00000"/>
                </a:solidFill>
                <a:latin typeface="Times New Roman"/>
                <a:cs typeface="Times New Roman"/>
              </a:rPr>
              <a:t>ı</a:t>
            </a:r>
            <a:r>
              <a:rPr sz="2000" spc="5" dirty="0" err="1" smtClean="0">
                <a:solidFill>
                  <a:srgbClr val="C00000"/>
                </a:solidFill>
                <a:latin typeface="Times New Roman"/>
                <a:cs typeface="Times New Roman"/>
              </a:rPr>
              <a:t>k</a:t>
            </a:r>
            <a:r>
              <a:rPr sz="2000" dirty="0" smtClean="0">
                <a:latin typeface="Times New Roman"/>
                <a:cs typeface="Times New Roman"/>
              </a:rPr>
              <a:t>,	</a:t>
            </a:r>
            <a:r>
              <a:rPr sz="2000" spc="-10" dirty="0" err="1" smtClean="0">
                <a:latin typeface="Times New Roman"/>
                <a:cs typeface="Times New Roman"/>
              </a:rPr>
              <a:t>v</a:t>
            </a:r>
            <a:r>
              <a:rPr sz="2000" dirty="0" err="1" smtClean="0">
                <a:latin typeface="Times New Roman"/>
                <a:cs typeface="Times New Roman"/>
              </a:rPr>
              <a:t>e</a:t>
            </a:r>
            <a:r>
              <a:rPr sz="2000" dirty="0">
                <a:latin typeface="Times New Roman"/>
                <a:cs typeface="Times New Roman"/>
              </a:rPr>
              <a:t>	</a:t>
            </a:r>
            <a:r>
              <a:rPr sz="2000" dirty="0">
                <a:solidFill>
                  <a:srgbClr val="C00000"/>
                </a:solidFill>
                <a:latin typeface="Times New Roman"/>
                <a:cs typeface="Times New Roman"/>
              </a:rPr>
              <a:t>y</a:t>
            </a:r>
            <a:r>
              <a:rPr sz="2000" spc="-15" dirty="0">
                <a:solidFill>
                  <a:srgbClr val="C00000"/>
                </a:solidFill>
                <a:latin typeface="Times New Roman"/>
                <a:cs typeface="Times New Roman"/>
              </a:rPr>
              <a:t>ö</a:t>
            </a:r>
            <a:r>
              <a:rPr sz="2000" dirty="0">
                <a:solidFill>
                  <a:srgbClr val="C00000"/>
                </a:solidFill>
                <a:latin typeface="Times New Roman"/>
                <a:cs typeface="Times New Roman"/>
              </a:rPr>
              <a:t>nl</a:t>
            </a:r>
            <a:r>
              <a:rPr sz="2000" spc="-15" dirty="0">
                <a:solidFill>
                  <a:srgbClr val="C00000"/>
                </a:solidFill>
                <a:latin typeface="Times New Roman"/>
                <a:cs typeface="Times New Roman"/>
              </a:rPr>
              <a:t>e</a:t>
            </a:r>
            <a:r>
              <a:rPr sz="2000" dirty="0">
                <a:solidFill>
                  <a:srgbClr val="C00000"/>
                </a:solidFill>
                <a:latin typeface="Times New Roman"/>
                <a:cs typeface="Times New Roman"/>
              </a:rPr>
              <a:t>n</a:t>
            </a:r>
            <a:r>
              <a:rPr sz="2000" spc="10" dirty="0">
                <a:solidFill>
                  <a:srgbClr val="C00000"/>
                </a:solidFill>
                <a:latin typeface="Times New Roman"/>
                <a:cs typeface="Times New Roman"/>
              </a:rPr>
              <a:t>d</a:t>
            </a:r>
            <a:r>
              <a:rPr sz="2000" spc="-20" dirty="0">
                <a:solidFill>
                  <a:srgbClr val="C00000"/>
                </a:solidFill>
                <a:latin typeface="Times New Roman"/>
                <a:cs typeface="Times New Roman"/>
              </a:rPr>
              <a:t>i</a:t>
            </a:r>
            <a:r>
              <a:rPr sz="2000" dirty="0">
                <a:solidFill>
                  <a:srgbClr val="C00000"/>
                </a:solidFill>
                <a:latin typeface="Times New Roman"/>
                <a:cs typeface="Times New Roman"/>
              </a:rPr>
              <a:t>r</a:t>
            </a:r>
            <a:r>
              <a:rPr sz="2000" spc="-20" dirty="0">
                <a:solidFill>
                  <a:srgbClr val="C00000"/>
                </a:solidFill>
                <a:latin typeface="Times New Roman"/>
                <a:cs typeface="Times New Roman"/>
              </a:rPr>
              <a:t>m</a:t>
            </a:r>
            <a:r>
              <a:rPr sz="2000" dirty="0">
                <a:solidFill>
                  <a:srgbClr val="C00000"/>
                </a:solidFill>
                <a:latin typeface="Times New Roman"/>
                <a:cs typeface="Times New Roman"/>
              </a:rPr>
              <a:t>e</a:t>
            </a:r>
            <a:endParaRPr sz="2000" dirty="0">
              <a:latin typeface="Times New Roman"/>
              <a:cs typeface="Times New Roman"/>
            </a:endParaRPr>
          </a:p>
        </p:txBody>
      </p:sp>
      <p:sp>
        <p:nvSpPr>
          <p:cNvPr id="5" name="object 5"/>
          <p:cNvSpPr txBox="1"/>
          <p:nvPr/>
        </p:nvSpPr>
        <p:spPr>
          <a:xfrm>
            <a:off x="5815427" y="2985135"/>
            <a:ext cx="942975" cy="280035"/>
          </a:xfrm>
          <a:prstGeom prst="rect">
            <a:avLst/>
          </a:prstGeom>
        </p:spPr>
        <p:txBody>
          <a:bodyPr vert="horz" wrap="square" lIns="0" tIns="0" rIns="0" bIns="0" rtlCol="0">
            <a:spAutoFit/>
          </a:bodyPr>
          <a:lstStyle/>
          <a:p>
            <a:pPr marL="12700">
              <a:lnSpc>
                <a:spcPct val="100000"/>
              </a:lnSpc>
            </a:pPr>
            <a:r>
              <a:rPr sz="2000" spc="5" dirty="0">
                <a:solidFill>
                  <a:srgbClr val="C00000"/>
                </a:solidFill>
                <a:latin typeface="Times New Roman"/>
                <a:cs typeface="Times New Roman"/>
              </a:rPr>
              <a:t>r</a:t>
            </a:r>
            <a:r>
              <a:rPr sz="2000" dirty="0">
                <a:solidFill>
                  <a:srgbClr val="C00000"/>
                </a:solidFill>
                <a:latin typeface="Times New Roman"/>
                <a:cs typeface="Times New Roman"/>
              </a:rPr>
              <a:t>ehberl</a:t>
            </a:r>
            <a:r>
              <a:rPr sz="2000" spc="-20" dirty="0">
                <a:solidFill>
                  <a:srgbClr val="C00000"/>
                </a:solidFill>
                <a:latin typeface="Times New Roman"/>
                <a:cs typeface="Times New Roman"/>
              </a:rPr>
              <a:t>i</a:t>
            </a:r>
            <a:r>
              <a:rPr sz="2000" dirty="0">
                <a:solidFill>
                  <a:srgbClr val="C00000"/>
                </a:solidFill>
                <a:latin typeface="Times New Roman"/>
                <a:cs typeface="Times New Roman"/>
              </a:rPr>
              <a:t>k</a:t>
            </a:r>
            <a:endParaRPr sz="2000" dirty="0">
              <a:latin typeface="Times New Roman"/>
              <a:cs typeface="Times New Roman"/>
            </a:endParaRPr>
          </a:p>
        </p:txBody>
      </p:sp>
      <p:sp>
        <p:nvSpPr>
          <p:cNvPr id="6" name="object 6"/>
          <p:cNvSpPr txBox="1"/>
          <p:nvPr/>
        </p:nvSpPr>
        <p:spPr>
          <a:xfrm>
            <a:off x="4010592" y="3265170"/>
            <a:ext cx="4883785" cy="1538883"/>
          </a:xfrm>
          <a:prstGeom prst="rect">
            <a:avLst/>
          </a:prstGeom>
        </p:spPr>
        <p:txBody>
          <a:bodyPr vert="horz" wrap="square" lIns="0" tIns="0" rIns="0" bIns="0" rtlCol="0">
            <a:spAutoFit/>
          </a:bodyPr>
          <a:lstStyle/>
          <a:p>
            <a:pPr marL="355600" marR="5080" algn="just">
              <a:lnSpc>
                <a:spcPct val="100000"/>
              </a:lnSpc>
            </a:pPr>
            <a:r>
              <a:rPr sz="2000" dirty="0">
                <a:latin typeface="Times New Roman"/>
                <a:cs typeface="Times New Roman"/>
              </a:rPr>
              <a:t>hiz</a:t>
            </a:r>
            <a:r>
              <a:rPr sz="2000" spc="-25" dirty="0">
                <a:latin typeface="Times New Roman"/>
                <a:cs typeface="Times New Roman"/>
              </a:rPr>
              <a:t>m</a:t>
            </a:r>
            <a:r>
              <a:rPr sz="2000" dirty="0">
                <a:latin typeface="Times New Roman"/>
                <a:cs typeface="Times New Roman"/>
              </a:rPr>
              <a:t>e</a:t>
            </a:r>
            <a:r>
              <a:rPr sz="2000" spc="-10" dirty="0">
                <a:latin typeface="Times New Roman"/>
                <a:cs typeface="Times New Roman"/>
              </a:rPr>
              <a:t>t</a:t>
            </a:r>
            <a:r>
              <a:rPr sz="2000" dirty="0">
                <a:latin typeface="Times New Roman"/>
                <a:cs typeface="Times New Roman"/>
              </a:rPr>
              <a:t>l</a:t>
            </a:r>
            <a:r>
              <a:rPr sz="2000" spc="-10" dirty="0">
                <a:latin typeface="Times New Roman"/>
                <a:cs typeface="Times New Roman"/>
              </a:rPr>
              <a:t>e</a:t>
            </a:r>
            <a:r>
              <a:rPr sz="2000" dirty="0">
                <a:latin typeface="Times New Roman"/>
                <a:cs typeface="Times New Roman"/>
              </a:rPr>
              <a:t>ri</a:t>
            </a:r>
            <a:r>
              <a:rPr sz="2000" spc="-10" dirty="0">
                <a:latin typeface="Times New Roman"/>
                <a:cs typeface="Times New Roman"/>
              </a:rPr>
              <a:t>y</a:t>
            </a:r>
            <a:r>
              <a:rPr sz="2000" dirty="0">
                <a:latin typeface="Times New Roman"/>
                <a:cs typeface="Times New Roman"/>
              </a:rPr>
              <a:t>l</a:t>
            </a:r>
            <a:r>
              <a:rPr sz="2000" spc="-10" dirty="0">
                <a:latin typeface="Times New Roman"/>
                <a:cs typeface="Times New Roman"/>
              </a:rPr>
              <a:t>e</a:t>
            </a:r>
            <a:r>
              <a:rPr sz="2000" dirty="0">
                <a:latin typeface="Times New Roman"/>
                <a:cs typeface="Times New Roman"/>
              </a:rPr>
              <a:t>, </a:t>
            </a:r>
            <a:r>
              <a:rPr sz="2000" spc="-200" dirty="0">
                <a:latin typeface="Times New Roman"/>
                <a:cs typeface="Times New Roman"/>
              </a:rPr>
              <a:t> </a:t>
            </a:r>
            <a:r>
              <a:rPr sz="2000" dirty="0">
                <a:latin typeface="Times New Roman"/>
                <a:cs typeface="Times New Roman"/>
              </a:rPr>
              <a:t>iht</a:t>
            </a:r>
            <a:r>
              <a:rPr sz="2000" spc="-10" dirty="0">
                <a:latin typeface="Times New Roman"/>
                <a:cs typeface="Times New Roman"/>
              </a:rPr>
              <a:t>i</a:t>
            </a:r>
            <a:r>
              <a:rPr sz="2000" dirty="0">
                <a:latin typeface="Times New Roman"/>
                <a:cs typeface="Times New Roman"/>
              </a:rPr>
              <a:t>y</a:t>
            </a:r>
            <a:r>
              <a:rPr sz="2000" spc="-10" dirty="0">
                <a:latin typeface="Times New Roman"/>
                <a:cs typeface="Times New Roman"/>
              </a:rPr>
              <a:t>a</a:t>
            </a:r>
            <a:r>
              <a:rPr sz="2000" dirty="0">
                <a:latin typeface="Times New Roman"/>
                <a:cs typeface="Times New Roman"/>
              </a:rPr>
              <a:t>ç </a:t>
            </a:r>
            <a:r>
              <a:rPr sz="2000" spc="-185" dirty="0">
                <a:latin typeface="Times New Roman"/>
                <a:cs typeface="Times New Roman"/>
              </a:rPr>
              <a:t> </a:t>
            </a:r>
            <a:r>
              <a:rPr sz="2000" dirty="0">
                <a:latin typeface="Times New Roman"/>
                <a:cs typeface="Times New Roman"/>
              </a:rPr>
              <a:t>duy</a:t>
            </a:r>
            <a:r>
              <a:rPr sz="2000" spc="-15" dirty="0">
                <a:latin typeface="Times New Roman"/>
                <a:cs typeface="Times New Roman"/>
              </a:rPr>
              <a:t>d</a:t>
            </a:r>
            <a:r>
              <a:rPr sz="2000" dirty="0">
                <a:latin typeface="Times New Roman"/>
                <a:cs typeface="Times New Roman"/>
              </a:rPr>
              <a:t>u</a:t>
            </a:r>
            <a:r>
              <a:rPr sz="2000" spc="-15" dirty="0">
                <a:latin typeface="Times New Roman"/>
                <a:cs typeface="Times New Roman"/>
              </a:rPr>
              <a:t>k</a:t>
            </a:r>
            <a:r>
              <a:rPr sz="2000" dirty="0">
                <a:latin typeface="Times New Roman"/>
                <a:cs typeface="Times New Roman"/>
              </a:rPr>
              <a:t>l</a:t>
            </a:r>
            <a:r>
              <a:rPr sz="2000" spc="-10" dirty="0">
                <a:latin typeface="Times New Roman"/>
                <a:cs typeface="Times New Roman"/>
              </a:rPr>
              <a:t>a</a:t>
            </a:r>
            <a:r>
              <a:rPr sz="2000" dirty="0">
                <a:latin typeface="Times New Roman"/>
                <a:cs typeface="Times New Roman"/>
              </a:rPr>
              <a:t>rı </a:t>
            </a:r>
            <a:r>
              <a:rPr sz="2000" spc="-185" dirty="0">
                <a:latin typeface="Times New Roman"/>
                <a:cs typeface="Times New Roman"/>
              </a:rPr>
              <a:t> </a:t>
            </a:r>
            <a:r>
              <a:rPr sz="2000" dirty="0">
                <a:latin typeface="Times New Roman"/>
                <a:cs typeface="Times New Roman"/>
              </a:rPr>
              <a:t>k</a:t>
            </a:r>
            <a:r>
              <a:rPr sz="2000" spc="-15" dirty="0">
                <a:latin typeface="Times New Roman"/>
                <a:cs typeface="Times New Roman"/>
              </a:rPr>
              <a:t>o</a:t>
            </a:r>
            <a:r>
              <a:rPr sz="2000" dirty="0">
                <a:latin typeface="Times New Roman"/>
                <a:cs typeface="Times New Roman"/>
              </a:rPr>
              <a:t>nul</a:t>
            </a:r>
            <a:r>
              <a:rPr sz="2000" spc="-10" dirty="0">
                <a:latin typeface="Times New Roman"/>
                <a:cs typeface="Times New Roman"/>
              </a:rPr>
              <a:t>ar</a:t>
            </a:r>
            <a:r>
              <a:rPr sz="2000" dirty="0">
                <a:latin typeface="Times New Roman"/>
                <a:cs typeface="Times New Roman"/>
              </a:rPr>
              <a:t>da </a:t>
            </a:r>
            <a:r>
              <a:rPr sz="2000" dirty="0">
                <a:solidFill>
                  <a:srgbClr val="C00000"/>
                </a:solidFill>
                <a:latin typeface="Times New Roman"/>
                <a:cs typeface="Times New Roman"/>
              </a:rPr>
              <a:t>g</a:t>
            </a:r>
            <a:r>
              <a:rPr sz="2000" spc="10" dirty="0">
                <a:solidFill>
                  <a:srgbClr val="C00000"/>
                </a:solidFill>
                <a:latin typeface="Times New Roman"/>
                <a:cs typeface="Times New Roman"/>
              </a:rPr>
              <a:t>ü</a:t>
            </a:r>
            <a:r>
              <a:rPr sz="2000" spc="-15" dirty="0">
                <a:solidFill>
                  <a:srgbClr val="C00000"/>
                </a:solidFill>
                <a:latin typeface="Times New Roman"/>
                <a:cs typeface="Times New Roman"/>
              </a:rPr>
              <a:t>ç</a:t>
            </a:r>
            <a:r>
              <a:rPr sz="2000" dirty="0">
                <a:solidFill>
                  <a:srgbClr val="C00000"/>
                </a:solidFill>
                <a:latin typeface="Times New Roman"/>
                <a:cs typeface="Times New Roman"/>
              </a:rPr>
              <a:t>l</a:t>
            </a:r>
            <a:r>
              <a:rPr sz="2000" spc="-10" dirty="0">
                <a:solidFill>
                  <a:srgbClr val="C00000"/>
                </a:solidFill>
                <a:latin typeface="Times New Roman"/>
                <a:cs typeface="Times New Roman"/>
              </a:rPr>
              <a:t>e</a:t>
            </a:r>
            <a:r>
              <a:rPr sz="2000" dirty="0">
                <a:solidFill>
                  <a:srgbClr val="C00000"/>
                </a:solidFill>
                <a:latin typeface="Times New Roman"/>
                <a:cs typeface="Times New Roman"/>
              </a:rPr>
              <a:t>nd</a:t>
            </a:r>
            <a:r>
              <a:rPr sz="2000" spc="-20" dirty="0">
                <a:solidFill>
                  <a:srgbClr val="C00000"/>
                </a:solidFill>
                <a:latin typeface="Times New Roman"/>
                <a:cs typeface="Times New Roman"/>
              </a:rPr>
              <a:t>i</a:t>
            </a:r>
            <a:r>
              <a:rPr sz="2000" dirty="0">
                <a:solidFill>
                  <a:srgbClr val="C00000"/>
                </a:solidFill>
                <a:latin typeface="Times New Roman"/>
                <a:cs typeface="Times New Roman"/>
              </a:rPr>
              <a:t>rici   </a:t>
            </a:r>
            <a:r>
              <a:rPr sz="2000" spc="155" dirty="0">
                <a:solidFill>
                  <a:srgbClr val="C00000"/>
                </a:solidFill>
                <a:latin typeface="Times New Roman"/>
                <a:cs typeface="Times New Roman"/>
              </a:rPr>
              <a:t> </a:t>
            </a:r>
            <a:r>
              <a:rPr sz="2000" spc="5" dirty="0">
                <a:solidFill>
                  <a:srgbClr val="C00000"/>
                </a:solidFill>
                <a:latin typeface="Times New Roman"/>
                <a:cs typeface="Times New Roman"/>
              </a:rPr>
              <a:t>v</a:t>
            </a:r>
            <a:r>
              <a:rPr sz="2000" dirty="0">
                <a:solidFill>
                  <a:srgbClr val="C00000"/>
                </a:solidFill>
                <a:latin typeface="Times New Roman"/>
                <a:cs typeface="Times New Roman"/>
              </a:rPr>
              <a:t>e   </a:t>
            </a:r>
            <a:r>
              <a:rPr sz="2000" spc="170" dirty="0">
                <a:solidFill>
                  <a:srgbClr val="C00000"/>
                </a:solidFill>
                <a:latin typeface="Times New Roman"/>
                <a:cs typeface="Times New Roman"/>
              </a:rPr>
              <a:t> </a:t>
            </a:r>
            <a:r>
              <a:rPr sz="2000" dirty="0">
                <a:solidFill>
                  <a:srgbClr val="C00000"/>
                </a:solidFill>
                <a:latin typeface="Times New Roman"/>
                <a:cs typeface="Times New Roman"/>
              </a:rPr>
              <a:t>d</a:t>
            </a:r>
            <a:r>
              <a:rPr sz="2000" spc="-10" dirty="0">
                <a:solidFill>
                  <a:srgbClr val="C00000"/>
                </a:solidFill>
                <a:latin typeface="Times New Roman"/>
                <a:cs typeface="Times New Roman"/>
              </a:rPr>
              <a:t>e</a:t>
            </a:r>
            <a:r>
              <a:rPr sz="2000" dirty="0">
                <a:solidFill>
                  <a:srgbClr val="C00000"/>
                </a:solidFill>
                <a:latin typeface="Times New Roman"/>
                <a:cs typeface="Times New Roman"/>
              </a:rPr>
              <a:t>st</a:t>
            </a:r>
            <a:r>
              <a:rPr sz="2000" spc="-10" dirty="0">
                <a:solidFill>
                  <a:srgbClr val="C00000"/>
                </a:solidFill>
                <a:latin typeface="Times New Roman"/>
                <a:cs typeface="Times New Roman"/>
              </a:rPr>
              <a:t>e</a:t>
            </a:r>
            <a:r>
              <a:rPr sz="2000" dirty="0">
                <a:solidFill>
                  <a:srgbClr val="C00000"/>
                </a:solidFill>
                <a:latin typeface="Times New Roman"/>
                <a:cs typeface="Times New Roman"/>
              </a:rPr>
              <a:t>k</a:t>
            </a:r>
            <a:r>
              <a:rPr sz="2000" spc="-15" dirty="0">
                <a:solidFill>
                  <a:srgbClr val="C00000"/>
                </a:solidFill>
                <a:latin typeface="Times New Roman"/>
                <a:cs typeface="Times New Roman"/>
              </a:rPr>
              <a:t>l</a:t>
            </a:r>
            <a:r>
              <a:rPr sz="2000" dirty="0">
                <a:solidFill>
                  <a:srgbClr val="C00000"/>
                </a:solidFill>
                <a:latin typeface="Times New Roman"/>
                <a:cs typeface="Times New Roman"/>
              </a:rPr>
              <a:t>e</a:t>
            </a:r>
            <a:r>
              <a:rPr sz="2000" spc="-10" dirty="0">
                <a:solidFill>
                  <a:srgbClr val="C00000"/>
                </a:solidFill>
                <a:latin typeface="Times New Roman"/>
                <a:cs typeface="Times New Roman"/>
              </a:rPr>
              <a:t>y</a:t>
            </a:r>
            <a:r>
              <a:rPr sz="2000" spc="-20" dirty="0">
                <a:solidFill>
                  <a:srgbClr val="C00000"/>
                </a:solidFill>
                <a:latin typeface="Times New Roman"/>
                <a:cs typeface="Times New Roman"/>
              </a:rPr>
              <a:t>i</a:t>
            </a:r>
            <a:r>
              <a:rPr sz="2000" dirty="0">
                <a:solidFill>
                  <a:srgbClr val="C00000"/>
                </a:solidFill>
                <a:latin typeface="Times New Roman"/>
                <a:cs typeface="Times New Roman"/>
              </a:rPr>
              <a:t>ci   </a:t>
            </a:r>
            <a:r>
              <a:rPr sz="2000" spc="165" dirty="0">
                <a:solidFill>
                  <a:srgbClr val="C00000"/>
                </a:solidFill>
                <a:latin typeface="Times New Roman"/>
                <a:cs typeface="Times New Roman"/>
              </a:rPr>
              <a:t> </a:t>
            </a:r>
            <a:r>
              <a:rPr sz="2000" dirty="0">
                <a:solidFill>
                  <a:srgbClr val="C00000"/>
                </a:solidFill>
                <a:latin typeface="Times New Roman"/>
                <a:cs typeface="Times New Roman"/>
              </a:rPr>
              <a:t>hiz</a:t>
            </a:r>
            <a:r>
              <a:rPr sz="2000" spc="-25" dirty="0">
                <a:solidFill>
                  <a:srgbClr val="C00000"/>
                </a:solidFill>
                <a:latin typeface="Times New Roman"/>
                <a:cs typeface="Times New Roman"/>
              </a:rPr>
              <a:t>m</a:t>
            </a:r>
            <a:r>
              <a:rPr sz="2000" dirty="0">
                <a:solidFill>
                  <a:srgbClr val="C00000"/>
                </a:solidFill>
                <a:latin typeface="Times New Roman"/>
                <a:cs typeface="Times New Roman"/>
              </a:rPr>
              <a:t>e</a:t>
            </a:r>
            <a:r>
              <a:rPr sz="2000" spc="-10" dirty="0">
                <a:solidFill>
                  <a:srgbClr val="C00000"/>
                </a:solidFill>
                <a:latin typeface="Times New Roman"/>
                <a:cs typeface="Times New Roman"/>
              </a:rPr>
              <a:t>t</a:t>
            </a:r>
            <a:r>
              <a:rPr sz="2000" dirty="0">
                <a:solidFill>
                  <a:srgbClr val="C00000"/>
                </a:solidFill>
                <a:latin typeface="Times New Roman"/>
                <a:cs typeface="Times New Roman"/>
              </a:rPr>
              <a:t>l</a:t>
            </a:r>
            <a:r>
              <a:rPr sz="2000" spc="-10" dirty="0">
                <a:solidFill>
                  <a:srgbClr val="C00000"/>
                </a:solidFill>
                <a:latin typeface="Times New Roman"/>
                <a:cs typeface="Times New Roman"/>
              </a:rPr>
              <a:t>e</a:t>
            </a:r>
            <a:r>
              <a:rPr sz="2000" dirty="0">
                <a:solidFill>
                  <a:srgbClr val="C00000"/>
                </a:solidFill>
                <a:latin typeface="Times New Roman"/>
                <a:cs typeface="Times New Roman"/>
              </a:rPr>
              <a:t>ri </a:t>
            </a:r>
            <a:r>
              <a:rPr sz="2000" dirty="0">
                <a:latin typeface="Times New Roman"/>
                <a:cs typeface="Times New Roman"/>
              </a:rPr>
              <a:t>ve</a:t>
            </a:r>
            <a:r>
              <a:rPr sz="2000" spc="5" dirty="0">
                <a:latin typeface="Times New Roman"/>
                <a:cs typeface="Times New Roman"/>
              </a:rPr>
              <a:t>r</a:t>
            </a:r>
            <a:r>
              <a:rPr sz="2000" dirty="0">
                <a:latin typeface="Times New Roman"/>
                <a:cs typeface="Times New Roman"/>
              </a:rPr>
              <a:t>en,</a:t>
            </a:r>
          </a:p>
          <a:p>
            <a:pPr marL="355600" indent="-342900">
              <a:lnSpc>
                <a:spcPct val="100000"/>
              </a:lnSpc>
              <a:buFont typeface="Wingdings"/>
              <a:buChar char=""/>
              <a:tabLst>
                <a:tab pos="356235" algn="l"/>
                <a:tab pos="1193800" algn="l"/>
                <a:tab pos="2651125" algn="l"/>
                <a:tab pos="3234690" algn="l"/>
                <a:tab pos="3764915" algn="l"/>
                <a:tab pos="4461510" algn="l"/>
              </a:tabLst>
            </a:pPr>
            <a:r>
              <a:rPr sz="2000" dirty="0">
                <a:latin typeface="Times New Roman"/>
                <a:cs typeface="Times New Roman"/>
              </a:rPr>
              <a:t>İz</a:t>
            </a:r>
            <a:r>
              <a:rPr sz="2000" spc="-10" dirty="0">
                <a:latin typeface="Times New Roman"/>
                <a:cs typeface="Times New Roman"/>
              </a:rPr>
              <a:t>l</a:t>
            </a:r>
            <a:r>
              <a:rPr sz="2000" dirty="0">
                <a:latin typeface="Times New Roman"/>
                <a:cs typeface="Times New Roman"/>
              </a:rPr>
              <a:t>e</a:t>
            </a:r>
            <a:r>
              <a:rPr sz="2000" spc="-25" dirty="0">
                <a:latin typeface="Times New Roman"/>
                <a:cs typeface="Times New Roman"/>
              </a:rPr>
              <a:t>m</a:t>
            </a:r>
            <a:r>
              <a:rPr sz="2000" dirty="0">
                <a:latin typeface="Times New Roman"/>
                <a:cs typeface="Times New Roman"/>
              </a:rPr>
              <a:t>e	ça</a:t>
            </a:r>
            <a:r>
              <a:rPr sz="2000" spc="-10" dirty="0">
                <a:latin typeface="Times New Roman"/>
                <a:cs typeface="Times New Roman"/>
              </a:rPr>
              <a:t>l</a:t>
            </a:r>
            <a:r>
              <a:rPr sz="2000" dirty="0">
                <a:latin typeface="Times New Roman"/>
                <a:cs typeface="Times New Roman"/>
              </a:rPr>
              <a:t>ış</a:t>
            </a:r>
            <a:r>
              <a:rPr sz="2000" spc="-30" dirty="0">
                <a:latin typeface="Times New Roman"/>
                <a:cs typeface="Times New Roman"/>
              </a:rPr>
              <a:t>m</a:t>
            </a:r>
            <a:r>
              <a:rPr sz="2000" dirty="0">
                <a:latin typeface="Times New Roman"/>
                <a:cs typeface="Times New Roman"/>
              </a:rPr>
              <a:t>a</a:t>
            </a:r>
            <a:r>
              <a:rPr sz="2000" spc="-10" dirty="0">
                <a:latin typeface="Times New Roman"/>
                <a:cs typeface="Times New Roman"/>
              </a:rPr>
              <a:t>l</a:t>
            </a:r>
            <a:r>
              <a:rPr sz="2000" dirty="0">
                <a:latin typeface="Times New Roman"/>
                <a:cs typeface="Times New Roman"/>
              </a:rPr>
              <a:t>ar</a:t>
            </a:r>
            <a:r>
              <a:rPr sz="2000" spc="-15" dirty="0">
                <a:latin typeface="Times New Roman"/>
                <a:cs typeface="Times New Roman"/>
              </a:rPr>
              <a:t>ı</a:t>
            </a:r>
            <a:r>
              <a:rPr sz="2000" dirty="0">
                <a:latin typeface="Times New Roman"/>
                <a:cs typeface="Times New Roman"/>
              </a:rPr>
              <a:t>nı	</a:t>
            </a:r>
            <a:r>
              <a:rPr sz="2000" dirty="0">
                <a:solidFill>
                  <a:srgbClr val="C00000"/>
                </a:solidFill>
                <a:latin typeface="Times New Roman"/>
                <a:cs typeface="Times New Roman"/>
              </a:rPr>
              <a:t>y</a:t>
            </a:r>
            <a:r>
              <a:rPr sz="2000" spc="-20" dirty="0">
                <a:solidFill>
                  <a:srgbClr val="C00000"/>
                </a:solidFill>
                <a:latin typeface="Times New Roman"/>
                <a:cs typeface="Times New Roman"/>
              </a:rPr>
              <a:t>e</a:t>
            </a:r>
            <a:r>
              <a:rPr sz="2000" dirty="0">
                <a:solidFill>
                  <a:srgbClr val="C00000"/>
                </a:solidFill>
                <a:latin typeface="Times New Roman"/>
                <a:cs typeface="Times New Roman"/>
              </a:rPr>
              <a:t>di	gün	y</a:t>
            </a:r>
            <a:r>
              <a:rPr sz="2000" spc="-10" dirty="0">
                <a:solidFill>
                  <a:srgbClr val="C00000"/>
                </a:solidFill>
                <a:latin typeface="Times New Roman"/>
                <a:cs typeface="Times New Roman"/>
              </a:rPr>
              <a:t>i</a:t>
            </a:r>
            <a:r>
              <a:rPr sz="2000" spc="5" dirty="0">
                <a:solidFill>
                  <a:srgbClr val="C00000"/>
                </a:solidFill>
                <a:latin typeface="Times New Roman"/>
                <a:cs typeface="Times New Roman"/>
              </a:rPr>
              <a:t>r</a:t>
            </a:r>
            <a:r>
              <a:rPr sz="2000" spc="-20" dirty="0">
                <a:solidFill>
                  <a:srgbClr val="C00000"/>
                </a:solidFill>
                <a:latin typeface="Times New Roman"/>
                <a:cs typeface="Times New Roman"/>
              </a:rPr>
              <a:t>m</a:t>
            </a:r>
            <a:r>
              <a:rPr sz="2000" dirty="0">
                <a:solidFill>
                  <a:srgbClr val="C00000"/>
                </a:solidFill>
                <a:latin typeface="Times New Roman"/>
                <a:cs typeface="Times New Roman"/>
              </a:rPr>
              <a:t>i	d</a:t>
            </a:r>
            <a:r>
              <a:rPr sz="2000" spc="-15" dirty="0">
                <a:solidFill>
                  <a:srgbClr val="C00000"/>
                </a:solidFill>
                <a:latin typeface="Times New Roman"/>
                <a:cs typeface="Times New Roman"/>
              </a:rPr>
              <a:t>ö</a:t>
            </a:r>
            <a:r>
              <a:rPr sz="2000" dirty="0">
                <a:solidFill>
                  <a:srgbClr val="C00000"/>
                </a:solidFill>
                <a:latin typeface="Times New Roman"/>
                <a:cs typeface="Times New Roman"/>
              </a:rPr>
              <a:t>rt</a:t>
            </a:r>
            <a:endParaRPr sz="2000" dirty="0">
              <a:latin typeface="Times New Roman"/>
              <a:cs typeface="Times New Roman"/>
            </a:endParaRPr>
          </a:p>
          <a:p>
            <a:pPr marL="355600" algn="just">
              <a:lnSpc>
                <a:spcPct val="100000"/>
              </a:lnSpc>
            </a:pPr>
            <a:r>
              <a:rPr sz="2000" dirty="0" err="1" smtClean="0">
                <a:solidFill>
                  <a:srgbClr val="C00000"/>
                </a:solidFill>
                <a:latin typeface="Times New Roman"/>
                <a:cs typeface="Times New Roman"/>
              </a:rPr>
              <a:t>yür</a:t>
            </a:r>
            <a:r>
              <a:rPr sz="2000" spc="5" dirty="0" err="1" smtClean="0">
                <a:solidFill>
                  <a:srgbClr val="C00000"/>
                </a:solidFill>
                <a:latin typeface="Times New Roman"/>
                <a:cs typeface="Times New Roman"/>
              </a:rPr>
              <a:t>ü</a:t>
            </a:r>
            <a:r>
              <a:rPr sz="2000" dirty="0" err="1" smtClean="0">
                <a:solidFill>
                  <a:srgbClr val="C00000"/>
                </a:solidFill>
                <a:latin typeface="Times New Roman"/>
                <a:cs typeface="Times New Roman"/>
              </a:rPr>
              <a:t>t</a:t>
            </a:r>
            <a:r>
              <a:rPr sz="2000" spc="-10" dirty="0" err="1" smtClean="0">
                <a:solidFill>
                  <a:srgbClr val="C00000"/>
                </a:solidFill>
                <a:latin typeface="Times New Roman"/>
                <a:cs typeface="Times New Roman"/>
              </a:rPr>
              <a:t>e</a:t>
            </a:r>
            <a:r>
              <a:rPr sz="2000" dirty="0" err="1" smtClean="0">
                <a:solidFill>
                  <a:srgbClr val="C00000"/>
                </a:solidFill>
                <a:latin typeface="Times New Roman"/>
                <a:cs typeface="Times New Roman"/>
              </a:rPr>
              <a:t>n</a:t>
            </a:r>
            <a:r>
              <a:rPr sz="2000" spc="-25" dirty="0" smtClean="0">
                <a:solidFill>
                  <a:srgbClr val="C00000"/>
                </a:solidFill>
                <a:latin typeface="Times New Roman"/>
                <a:cs typeface="Times New Roman"/>
              </a:rPr>
              <a:t> </a:t>
            </a:r>
            <a:r>
              <a:rPr sz="2000" spc="-25" dirty="0">
                <a:latin typeface="Times New Roman"/>
                <a:cs typeface="Times New Roman"/>
              </a:rPr>
              <a:t>m</a:t>
            </a:r>
            <a:r>
              <a:rPr sz="2000" dirty="0">
                <a:latin typeface="Times New Roman"/>
                <a:cs typeface="Times New Roman"/>
              </a:rPr>
              <a:t>er</a:t>
            </a:r>
            <a:r>
              <a:rPr sz="2000" spc="5" dirty="0">
                <a:latin typeface="Times New Roman"/>
                <a:cs typeface="Times New Roman"/>
              </a:rPr>
              <a:t>k</a:t>
            </a:r>
            <a:r>
              <a:rPr sz="2000" dirty="0">
                <a:latin typeface="Times New Roman"/>
                <a:cs typeface="Times New Roman"/>
              </a:rPr>
              <a:t>ez</a:t>
            </a:r>
            <a:r>
              <a:rPr sz="2000" spc="-10" dirty="0">
                <a:latin typeface="Times New Roman"/>
                <a:cs typeface="Times New Roman"/>
              </a:rPr>
              <a:t>l</a:t>
            </a:r>
            <a:r>
              <a:rPr sz="2000" dirty="0">
                <a:latin typeface="Times New Roman"/>
                <a:cs typeface="Times New Roman"/>
              </a:rPr>
              <a:t>er</a:t>
            </a:r>
            <a:r>
              <a:rPr sz="2000" spc="5" dirty="0">
                <a:latin typeface="Times New Roman"/>
                <a:cs typeface="Times New Roman"/>
              </a:rPr>
              <a:t>d</a:t>
            </a:r>
            <a:r>
              <a:rPr sz="2000" dirty="0">
                <a:latin typeface="Times New Roman"/>
                <a:cs typeface="Times New Roman"/>
              </a:rPr>
              <a:t>i</a:t>
            </a:r>
            <a:r>
              <a:rPr sz="2000" spc="-105" dirty="0">
                <a:latin typeface="Times New Roman"/>
                <a:cs typeface="Times New Roman"/>
              </a:rPr>
              <a:t>r</a:t>
            </a:r>
            <a:r>
              <a:rPr sz="2000" dirty="0">
                <a:latin typeface="Times New Roman"/>
                <a:cs typeface="Times New Roman"/>
              </a:rPr>
              <a:t>.</a:t>
            </a:r>
          </a:p>
        </p:txBody>
      </p:sp>
      <p:sp>
        <p:nvSpPr>
          <p:cNvPr id="7" name="object 7"/>
          <p:cNvSpPr txBox="1">
            <a:spLocks noGrp="1"/>
          </p:cNvSpPr>
          <p:nvPr>
            <p:ph type="title"/>
          </p:nvPr>
        </p:nvSpPr>
        <p:spPr>
          <a:prstGeom prst="rect">
            <a:avLst/>
          </a:prstGeom>
        </p:spPr>
        <p:txBody>
          <a:bodyPr vert="horz" wrap="square" lIns="0" tIns="0" rIns="0" bIns="0" rtlCol="0">
            <a:spAutoFit/>
          </a:bodyPr>
          <a:lstStyle/>
          <a:p>
            <a:pPr marL="80010">
              <a:lnSpc>
                <a:spcPct val="100000"/>
              </a:lnSpc>
            </a:pPr>
            <a:r>
              <a:rPr sz="2800" u="none" spc="-20" dirty="0"/>
              <a:t>ŞÖNİM</a:t>
            </a:r>
            <a:r>
              <a:rPr sz="2800" u="none" spc="10" dirty="0"/>
              <a:t> </a:t>
            </a:r>
            <a:r>
              <a:rPr sz="2800" u="none" spc="-10" dirty="0"/>
              <a:t>(</a:t>
            </a:r>
            <a:r>
              <a:rPr sz="2800" u="none" spc="-15" dirty="0"/>
              <a:t>Şid</a:t>
            </a:r>
            <a:r>
              <a:rPr sz="2800" u="none" spc="-10" dirty="0"/>
              <a:t>d</a:t>
            </a:r>
            <a:r>
              <a:rPr sz="2800" u="none" spc="-15" dirty="0"/>
              <a:t>et</a:t>
            </a:r>
            <a:r>
              <a:rPr sz="2800" u="none" dirty="0"/>
              <a:t> </a:t>
            </a:r>
            <a:r>
              <a:rPr sz="2800" u="none" spc="-20" dirty="0"/>
              <a:t>Önleme</a:t>
            </a:r>
            <a:r>
              <a:rPr sz="2800" u="none" spc="-5" dirty="0"/>
              <a:t> </a:t>
            </a:r>
            <a:r>
              <a:rPr sz="2800" u="none" spc="-15" dirty="0"/>
              <a:t>ve</a:t>
            </a:r>
            <a:r>
              <a:rPr sz="2800" u="none" spc="-5" dirty="0"/>
              <a:t> </a:t>
            </a:r>
            <a:r>
              <a:rPr sz="2800" u="none" spc="-15" dirty="0"/>
              <a:t>İ</a:t>
            </a:r>
            <a:r>
              <a:rPr sz="2800" u="none" spc="-45" dirty="0"/>
              <a:t>z</a:t>
            </a:r>
            <a:r>
              <a:rPr sz="2800" u="none" spc="-15" dirty="0"/>
              <a:t>leme</a:t>
            </a:r>
            <a:r>
              <a:rPr sz="2800" u="none" spc="20" dirty="0"/>
              <a:t> </a:t>
            </a:r>
            <a:r>
              <a:rPr sz="2800" u="none" spc="-20" dirty="0"/>
              <a:t>Me</a:t>
            </a:r>
            <a:r>
              <a:rPr sz="2800" u="none" spc="-30" dirty="0"/>
              <a:t>r</a:t>
            </a:r>
            <a:r>
              <a:rPr sz="2800" u="none" spc="-40" dirty="0"/>
              <a:t>k</a:t>
            </a:r>
            <a:r>
              <a:rPr sz="2800" u="none" spc="-15" dirty="0"/>
              <a:t>e</a:t>
            </a:r>
            <a:r>
              <a:rPr sz="2800" u="none" spc="-50" dirty="0"/>
              <a:t>z</a:t>
            </a:r>
            <a:r>
              <a:rPr sz="2800" u="none" spc="-10" dirty="0"/>
              <a:t>leri)</a:t>
            </a:r>
            <a:endParaRPr sz="2800"/>
          </a:p>
        </p:txBody>
      </p:sp>
    </p:spTree>
    <p:extLst>
      <p:ext uri="{BB962C8B-B14F-4D97-AF65-F5344CB8AC3E}">
        <p14:creationId xmlns:p14="http://schemas.microsoft.com/office/powerpoint/2010/main" val="1892194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4332" y="2769331"/>
            <a:ext cx="2312670" cy="1804035"/>
          </a:xfrm>
          <a:prstGeom prst="rect">
            <a:avLst/>
          </a:prstGeom>
        </p:spPr>
        <p:txBody>
          <a:bodyPr vert="horz" wrap="square" lIns="0" tIns="0" rIns="0" bIns="0" rtlCol="0">
            <a:spAutoFit/>
          </a:bodyPr>
          <a:lstStyle/>
          <a:p>
            <a:pPr marL="12065" marR="5080" algn="ctr">
              <a:lnSpc>
                <a:spcPct val="100000"/>
              </a:lnSpc>
            </a:pPr>
            <a:r>
              <a:rPr sz="2400" b="1" dirty="0">
                <a:solidFill>
                  <a:srgbClr val="C00000"/>
                </a:solidFill>
                <a:latin typeface="Times New Roman"/>
                <a:cs typeface="Times New Roman"/>
              </a:rPr>
              <a:t>Şiddet</a:t>
            </a:r>
            <a:r>
              <a:rPr sz="2400" b="1" spc="5" dirty="0">
                <a:solidFill>
                  <a:srgbClr val="C00000"/>
                </a:solidFill>
                <a:latin typeface="Times New Roman"/>
                <a:cs typeface="Times New Roman"/>
              </a:rPr>
              <a:t> Ö</a:t>
            </a:r>
            <a:r>
              <a:rPr sz="2400" b="1" dirty="0">
                <a:solidFill>
                  <a:srgbClr val="C00000"/>
                </a:solidFill>
                <a:latin typeface="Times New Roman"/>
                <a:cs typeface="Times New Roman"/>
              </a:rPr>
              <a:t>nle</a:t>
            </a:r>
            <a:r>
              <a:rPr sz="2400" b="1" spc="5" dirty="0">
                <a:solidFill>
                  <a:srgbClr val="C00000"/>
                </a:solidFill>
                <a:latin typeface="Times New Roman"/>
                <a:cs typeface="Times New Roman"/>
              </a:rPr>
              <a:t>m</a:t>
            </a:r>
            <a:r>
              <a:rPr sz="2400" b="1" dirty="0">
                <a:solidFill>
                  <a:srgbClr val="C00000"/>
                </a:solidFill>
                <a:latin typeface="Times New Roman"/>
                <a:cs typeface="Times New Roman"/>
              </a:rPr>
              <a:t>e</a:t>
            </a:r>
            <a:r>
              <a:rPr sz="2400" b="1" spc="-30" dirty="0">
                <a:solidFill>
                  <a:srgbClr val="C00000"/>
                </a:solidFill>
                <a:latin typeface="Times New Roman"/>
                <a:cs typeface="Times New Roman"/>
              </a:rPr>
              <a:t> </a:t>
            </a:r>
            <a:r>
              <a:rPr sz="2400" b="1" dirty="0">
                <a:solidFill>
                  <a:srgbClr val="C00000"/>
                </a:solidFill>
                <a:latin typeface="Times New Roman"/>
                <a:cs typeface="Times New Roman"/>
              </a:rPr>
              <a:t>ve İ</a:t>
            </a:r>
            <a:r>
              <a:rPr sz="2400" b="1" spc="-20" dirty="0">
                <a:solidFill>
                  <a:srgbClr val="C00000"/>
                </a:solidFill>
                <a:latin typeface="Times New Roman"/>
                <a:cs typeface="Times New Roman"/>
              </a:rPr>
              <a:t>z</a:t>
            </a:r>
            <a:r>
              <a:rPr sz="2400" b="1" dirty="0">
                <a:solidFill>
                  <a:srgbClr val="C00000"/>
                </a:solidFill>
                <a:latin typeface="Times New Roman"/>
                <a:cs typeface="Times New Roman"/>
              </a:rPr>
              <a:t>le</a:t>
            </a:r>
            <a:r>
              <a:rPr sz="2400" b="1" spc="5" dirty="0">
                <a:solidFill>
                  <a:srgbClr val="C00000"/>
                </a:solidFill>
                <a:latin typeface="Times New Roman"/>
                <a:cs typeface="Times New Roman"/>
              </a:rPr>
              <a:t>m</a:t>
            </a:r>
            <a:r>
              <a:rPr sz="2400" b="1" dirty="0">
                <a:solidFill>
                  <a:srgbClr val="C00000"/>
                </a:solidFill>
                <a:latin typeface="Times New Roman"/>
                <a:cs typeface="Times New Roman"/>
              </a:rPr>
              <a:t>e Mer</a:t>
            </a:r>
            <a:r>
              <a:rPr sz="2400" b="1" spc="5" dirty="0">
                <a:solidFill>
                  <a:srgbClr val="C00000"/>
                </a:solidFill>
                <a:latin typeface="Times New Roman"/>
                <a:cs typeface="Times New Roman"/>
              </a:rPr>
              <a:t>k</a:t>
            </a:r>
            <a:r>
              <a:rPr sz="2400" b="1" dirty="0">
                <a:solidFill>
                  <a:srgbClr val="C00000"/>
                </a:solidFill>
                <a:latin typeface="Times New Roman"/>
                <a:cs typeface="Times New Roman"/>
              </a:rPr>
              <a:t>e</a:t>
            </a:r>
            <a:r>
              <a:rPr sz="2400" b="1" spc="-25" dirty="0">
                <a:solidFill>
                  <a:srgbClr val="C00000"/>
                </a:solidFill>
                <a:latin typeface="Times New Roman"/>
                <a:cs typeface="Times New Roman"/>
              </a:rPr>
              <a:t>z</a:t>
            </a:r>
            <a:r>
              <a:rPr sz="2400" b="1" dirty="0">
                <a:solidFill>
                  <a:srgbClr val="C00000"/>
                </a:solidFill>
                <a:latin typeface="Times New Roman"/>
                <a:cs typeface="Times New Roman"/>
              </a:rPr>
              <a:t>ler</a:t>
            </a:r>
            <a:r>
              <a:rPr sz="2400" b="1" spc="5" dirty="0">
                <a:solidFill>
                  <a:srgbClr val="C00000"/>
                </a:solidFill>
                <a:latin typeface="Times New Roman"/>
                <a:cs typeface="Times New Roman"/>
              </a:rPr>
              <a:t>i</a:t>
            </a:r>
            <a:r>
              <a:rPr sz="2400" b="1" dirty="0">
                <a:solidFill>
                  <a:srgbClr val="C00000"/>
                </a:solidFill>
                <a:latin typeface="Times New Roman"/>
                <a:cs typeface="Times New Roman"/>
              </a:rPr>
              <a:t>n</a:t>
            </a:r>
            <a:r>
              <a:rPr sz="2400" b="1" spc="-10" dirty="0">
                <a:solidFill>
                  <a:srgbClr val="C00000"/>
                </a:solidFill>
                <a:latin typeface="Times New Roman"/>
                <a:cs typeface="Times New Roman"/>
              </a:rPr>
              <a:t>d</a:t>
            </a:r>
            <a:r>
              <a:rPr sz="2400" b="1" dirty="0">
                <a:solidFill>
                  <a:srgbClr val="C00000"/>
                </a:solidFill>
                <a:latin typeface="Times New Roman"/>
                <a:cs typeface="Times New Roman"/>
              </a:rPr>
              <a:t>e Su</a:t>
            </a:r>
            <a:r>
              <a:rPr sz="2400" b="1" spc="-10" dirty="0">
                <a:solidFill>
                  <a:srgbClr val="C00000"/>
                </a:solidFill>
                <a:latin typeface="Times New Roman"/>
                <a:cs typeface="Times New Roman"/>
              </a:rPr>
              <a:t>n</a:t>
            </a:r>
            <a:r>
              <a:rPr sz="2400" b="1" dirty="0">
                <a:solidFill>
                  <a:srgbClr val="C00000"/>
                </a:solidFill>
                <a:latin typeface="Times New Roman"/>
                <a:cs typeface="Times New Roman"/>
              </a:rPr>
              <a:t>ulan H</a:t>
            </a:r>
            <a:r>
              <a:rPr sz="2400" b="1" spc="5" dirty="0">
                <a:solidFill>
                  <a:srgbClr val="C00000"/>
                </a:solidFill>
                <a:latin typeface="Times New Roman"/>
                <a:cs typeface="Times New Roman"/>
              </a:rPr>
              <a:t>i</a:t>
            </a:r>
            <a:r>
              <a:rPr sz="2400" b="1" spc="-25" dirty="0">
                <a:solidFill>
                  <a:srgbClr val="C00000"/>
                </a:solidFill>
                <a:latin typeface="Times New Roman"/>
                <a:cs typeface="Times New Roman"/>
              </a:rPr>
              <a:t>z</a:t>
            </a:r>
            <a:r>
              <a:rPr sz="2400" b="1" dirty="0">
                <a:solidFill>
                  <a:srgbClr val="C00000"/>
                </a:solidFill>
                <a:latin typeface="Times New Roman"/>
                <a:cs typeface="Times New Roman"/>
              </a:rPr>
              <a:t>met</a:t>
            </a:r>
            <a:r>
              <a:rPr sz="2400" b="1" spc="5" dirty="0">
                <a:solidFill>
                  <a:srgbClr val="C00000"/>
                </a:solidFill>
                <a:latin typeface="Times New Roman"/>
                <a:cs typeface="Times New Roman"/>
              </a:rPr>
              <a:t>l</a:t>
            </a:r>
            <a:r>
              <a:rPr sz="2400" b="1" dirty="0">
                <a:solidFill>
                  <a:srgbClr val="C00000"/>
                </a:solidFill>
                <a:latin typeface="Times New Roman"/>
                <a:cs typeface="Times New Roman"/>
              </a:rPr>
              <a:t>er</a:t>
            </a:r>
            <a:endParaRPr sz="2400">
              <a:latin typeface="Times New Roman"/>
              <a:cs typeface="Times New Roman"/>
            </a:endParaRPr>
          </a:p>
        </p:txBody>
      </p:sp>
      <p:sp>
        <p:nvSpPr>
          <p:cNvPr id="3" name="object 3"/>
          <p:cNvSpPr/>
          <p:nvPr/>
        </p:nvSpPr>
        <p:spPr>
          <a:xfrm>
            <a:off x="3776471" y="1508760"/>
            <a:ext cx="4500372" cy="4523232"/>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70178" rIns="0" bIns="0" rtlCol="0">
            <a:spAutoFit/>
          </a:bodyPr>
          <a:lstStyle/>
          <a:p>
            <a:pPr marL="103505">
              <a:lnSpc>
                <a:spcPct val="100000"/>
              </a:lnSpc>
            </a:pPr>
            <a:r>
              <a:rPr sz="2800" u="none" spc="-20" dirty="0"/>
              <a:t>ŞÖN</a:t>
            </a:r>
            <a:r>
              <a:rPr sz="2800" u="none" spc="-5" dirty="0"/>
              <a:t>İ</a:t>
            </a:r>
            <a:r>
              <a:rPr sz="2800" u="none" spc="-30" dirty="0"/>
              <a:t>M</a:t>
            </a:r>
            <a:r>
              <a:rPr sz="2800" u="none" spc="10" dirty="0"/>
              <a:t> </a:t>
            </a:r>
            <a:r>
              <a:rPr sz="2800" u="none" spc="-10" dirty="0"/>
              <a:t>(Şid</a:t>
            </a:r>
            <a:r>
              <a:rPr sz="2800" u="none" spc="-15" dirty="0"/>
              <a:t>det</a:t>
            </a:r>
            <a:r>
              <a:rPr sz="2800" u="none" spc="15" dirty="0"/>
              <a:t> </a:t>
            </a:r>
            <a:r>
              <a:rPr sz="2800" u="none" spc="-20" dirty="0"/>
              <a:t>Ön</a:t>
            </a:r>
            <a:r>
              <a:rPr sz="2800" u="none" spc="-5" dirty="0"/>
              <a:t>l</a:t>
            </a:r>
            <a:r>
              <a:rPr sz="2800" u="none" spc="-20" dirty="0"/>
              <a:t>eme</a:t>
            </a:r>
            <a:r>
              <a:rPr sz="2800" u="none" spc="-5" dirty="0"/>
              <a:t> v</a:t>
            </a:r>
            <a:r>
              <a:rPr sz="2800" u="none" spc="-15" dirty="0"/>
              <a:t>e</a:t>
            </a:r>
            <a:r>
              <a:rPr sz="2800" u="none" spc="-5" dirty="0"/>
              <a:t> </a:t>
            </a:r>
            <a:r>
              <a:rPr sz="2800" u="none" spc="-15" dirty="0"/>
              <a:t>İ</a:t>
            </a:r>
            <a:r>
              <a:rPr sz="2800" u="none" spc="-45" dirty="0"/>
              <a:t>z</a:t>
            </a:r>
            <a:r>
              <a:rPr sz="2800" u="none" spc="-15" dirty="0"/>
              <a:t>leme</a:t>
            </a:r>
            <a:r>
              <a:rPr sz="2800" u="none" spc="30" dirty="0"/>
              <a:t> </a:t>
            </a:r>
            <a:r>
              <a:rPr sz="2800" u="none" spc="-20" dirty="0"/>
              <a:t>Mer</a:t>
            </a:r>
            <a:r>
              <a:rPr sz="2800" u="none" spc="-40" dirty="0"/>
              <a:t>k</a:t>
            </a:r>
            <a:r>
              <a:rPr sz="2800" u="none" spc="-15" dirty="0"/>
              <a:t>e</a:t>
            </a:r>
            <a:r>
              <a:rPr sz="2800" u="none" spc="-50" dirty="0"/>
              <a:t>z</a:t>
            </a:r>
            <a:r>
              <a:rPr sz="2800" u="none" spc="-10" dirty="0"/>
              <a:t>leri)</a:t>
            </a:r>
            <a:endParaRPr sz="2800"/>
          </a:p>
        </p:txBody>
      </p:sp>
      <p:sp>
        <p:nvSpPr>
          <p:cNvPr id="5" name="object 5"/>
          <p:cNvSpPr txBox="1"/>
          <p:nvPr/>
        </p:nvSpPr>
        <p:spPr>
          <a:xfrm>
            <a:off x="8053584" y="6456066"/>
            <a:ext cx="374015" cy="177800"/>
          </a:xfrm>
          <a:prstGeom prst="rect">
            <a:avLst/>
          </a:prstGeom>
        </p:spPr>
        <p:txBody>
          <a:bodyPr vert="horz" wrap="square" lIns="0" tIns="0" rIns="0" bIns="0" rtlCol="0">
            <a:spAutoFit/>
          </a:bodyPr>
          <a:lstStyle/>
          <a:p>
            <a:pPr marL="12700">
              <a:lnSpc>
                <a:spcPct val="100000"/>
              </a:lnSpc>
            </a:pPr>
            <a:r>
              <a:rPr sz="1200" b="1" spc="-10" dirty="0">
                <a:solidFill>
                  <a:srgbClr val="FFFFFF"/>
                </a:solidFill>
                <a:latin typeface="Garamond"/>
                <a:cs typeface="Garamond"/>
              </a:rPr>
              <a:t>41</a:t>
            </a:r>
            <a:r>
              <a:rPr sz="1200" b="1" spc="-15" dirty="0">
                <a:solidFill>
                  <a:srgbClr val="FFFFFF"/>
                </a:solidFill>
                <a:latin typeface="Garamond"/>
                <a:cs typeface="Garamond"/>
              </a:rPr>
              <a:t>/17</a:t>
            </a:r>
            <a:endParaRPr sz="1200">
              <a:latin typeface="Garamond"/>
              <a:cs typeface="Garamon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18135">
              <a:lnSpc>
                <a:spcPct val="100000"/>
              </a:lnSpc>
            </a:pPr>
            <a:r>
              <a:rPr u="none" dirty="0">
                <a:latin typeface="Garamond"/>
                <a:cs typeface="Garamond"/>
              </a:rPr>
              <a:t>SOS</a:t>
            </a:r>
            <a:r>
              <a:rPr u="none" spc="-65" dirty="0">
                <a:latin typeface="Garamond"/>
                <a:cs typeface="Garamond"/>
              </a:rPr>
              <a:t>Y</a:t>
            </a:r>
            <a:r>
              <a:rPr u="none" dirty="0">
                <a:latin typeface="Garamond"/>
                <a:cs typeface="Garamond"/>
              </a:rPr>
              <a:t>AL</a:t>
            </a:r>
            <a:r>
              <a:rPr u="none" spc="20" dirty="0">
                <a:latin typeface="Garamond"/>
                <a:cs typeface="Garamond"/>
              </a:rPr>
              <a:t> </a:t>
            </a:r>
            <a:r>
              <a:rPr u="none" dirty="0">
                <a:latin typeface="Garamond"/>
                <a:cs typeface="Garamond"/>
              </a:rPr>
              <a:t>Hİ</a:t>
            </a:r>
            <a:r>
              <a:rPr u="none" spc="5" dirty="0">
                <a:latin typeface="Garamond"/>
                <a:cs typeface="Garamond"/>
              </a:rPr>
              <a:t>Z</a:t>
            </a:r>
            <a:r>
              <a:rPr u="none" dirty="0">
                <a:latin typeface="Garamond"/>
                <a:cs typeface="Garamond"/>
              </a:rPr>
              <a:t>MET</a:t>
            </a:r>
            <a:r>
              <a:rPr u="none" spc="-25" dirty="0">
                <a:latin typeface="Garamond"/>
                <a:cs typeface="Garamond"/>
              </a:rPr>
              <a:t> </a:t>
            </a:r>
            <a:r>
              <a:rPr u="none" dirty="0">
                <a:latin typeface="Garamond"/>
                <a:cs typeface="Garamond"/>
              </a:rPr>
              <a:t>MERK</a:t>
            </a:r>
            <a:r>
              <a:rPr u="none" spc="5" dirty="0">
                <a:latin typeface="Garamond"/>
                <a:cs typeface="Garamond"/>
              </a:rPr>
              <a:t>E</a:t>
            </a:r>
            <a:r>
              <a:rPr u="none" dirty="0">
                <a:latin typeface="Garamond"/>
                <a:cs typeface="Garamond"/>
              </a:rPr>
              <a:t>ZL</a:t>
            </a:r>
            <a:r>
              <a:rPr u="none" spc="5" dirty="0">
                <a:latin typeface="Garamond"/>
                <a:cs typeface="Garamond"/>
              </a:rPr>
              <a:t>E</a:t>
            </a:r>
            <a:r>
              <a:rPr u="none" dirty="0">
                <a:latin typeface="Garamond"/>
                <a:cs typeface="Garamond"/>
              </a:rPr>
              <a:t>Rİ</a:t>
            </a:r>
          </a:p>
        </p:txBody>
      </p:sp>
      <p:sp>
        <p:nvSpPr>
          <p:cNvPr id="3" name="object 3"/>
          <p:cNvSpPr/>
          <p:nvPr/>
        </p:nvSpPr>
        <p:spPr>
          <a:xfrm>
            <a:off x="6867143" y="1479803"/>
            <a:ext cx="2208276" cy="2235708"/>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16817" y="1435026"/>
            <a:ext cx="1197610" cy="396875"/>
          </a:xfrm>
          <a:prstGeom prst="rect">
            <a:avLst/>
          </a:prstGeom>
        </p:spPr>
        <p:txBody>
          <a:bodyPr vert="horz" wrap="square" lIns="0" tIns="0" rIns="0" bIns="0" rtlCol="0">
            <a:spAutoFit/>
          </a:bodyPr>
          <a:lstStyle/>
          <a:p>
            <a:pPr marL="12700">
              <a:lnSpc>
                <a:spcPct val="100000"/>
              </a:lnSpc>
            </a:pPr>
            <a:r>
              <a:rPr sz="2800" spc="-25" dirty="0">
                <a:solidFill>
                  <a:srgbClr val="C00000"/>
                </a:solidFill>
                <a:latin typeface="Wingdings"/>
                <a:cs typeface="Wingdings"/>
              </a:rPr>
              <a:t></a:t>
            </a:r>
            <a:r>
              <a:rPr sz="2800" spc="-15" dirty="0">
                <a:latin typeface="Garamond"/>
                <a:cs typeface="Garamond"/>
              </a:rPr>
              <a:t>Sosyal</a:t>
            </a:r>
            <a:endParaRPr sz="2800">
              <a:latin typeface="Garamond"/>
              <a:cs typeface="Garamond"/>
            </a:endParaRPr>
          </a:p>
        </p:txBody>
      </p:sp>
      <p:sp>
        <p:nvSpPr>
          <p:cNvPr id="5" name="object 5"/>
          <p:cNvSpPr txBox="1"/>
          <p:nvPr/>
        </p:nvSpPr>
        <p:spPr>
          <a:xfrm>
            <a:off x="1791467" y="1450622"/>
            <a:ext cx="4716780" cy="381000"/>
          </a:xfrm>
          <a:prstGeom prst="rect">
            <a:avLst/>
          </a:prstGeom>
        </p:spPr>
        <p:txBody>
          <a:bodyPr vert="horz" wrap="square" lIns="0" tIns="0" rIns="0" bIns="0" rtlCol="0">
            <a:spAutoFit/>
          </a:bodyPr>
          <a:lstStyle/>
          <a:p>
            <a:pPr marL="12700">
              <a:lnSpc>
                <a:spcPct val="100000"/>
              </a:lnSpc>
              <a:tabLst>
                <a:tab pos="1443355" algn="l"/>
                <a:tab pos="3807460" algn="l"/>
              </a:tabLst>
            </a:pPr>
            <a:r>
              <a:rPr sz="2800" spc="-20" dirty="0">
                <a:latin typeface="Garamond"/>
                <a:cs typeface="Garamond"/>
              </a:rPr>
              <a:t>Hizme</a:t>
            </a:r>
            <a:r>
              <a:rPr sz="2800" spc="-10" dirty="0">
                <a:latin typeface="Garamond"/>
                <a:cs typeface="Garamond"/>
              </a:rPr>
              <a:t>t</a:t>
            </a:r>
            <a:r>
              <a:rPr sz="2800" dirty="0">
                <a:latin typeface="Times New Roman"/>
                <a:cs typeface="Times New Roman"/>
              </a:rPr>
              <a:t>	</a:t>
            </a:r>
            <a:r>
              <a:rPr sz="2800" spc="5" dirty="0">
                <a:latin typeface="Garamond"/>
                <a:cs typeface="Garamond"/>
              </a:rPr>
              <a:t>M</a:t>
            </a:r>
            <a:r>
              <a:rPr sz="2800" spc="-15" dirty="0">
                <a:latin typeface="Garamond"/>
                <a:cs typeface="Garamond"/>
              </a:rPr>
              <a:t>er</a:t>
            </a:r>
            <a:r>
              <a:rPr sz="2800" spc="-60" dirty="0">
                <a:latin typeface="Garamond"/>
                <a:cs typeface="Garamond"/>
              </a:rPr>
              <a:t>k</a:t>
            </a:r>
            <a:r>
              <a:rPr sz="2800" spc="-15" dirty="0">
                <a:latin typeface="Garamond"/>
                <a:cs typeface="Garamond"/>
              </a:rPr>
              <a:t>ezlerinde</a:t>
            </a:r>
            <a:r>
              <a:rPr sz="2800" dirty="0">
                <a:latin typeface="Times New Roman"/>
                <a:cs typeface="Times New Roman"/>
              </a:rPr>
              <a:t>	</a:t>
            </a:r>
            <a:r>
              <a:rPr sz="2800" spc="-15" dirty="0">
                <a:latin typeface="Garamond"/>
                <a:cs typeface="Garamond"/>
              </a:rPr>
              <a:t>kadına</a:t>
            </a:r>
            <a:endParaRPr sz="2800">
              <a:latin typeface="Garamond"/>
              <a:cs typeface="Garamond"/>
            </a:endParaRPr>
          </a:p>
        </p:txBody>
      </p:sp>
      <p:sp>
        <p:nvSpPr>
          <p:cNvPr id="6" name="object 6"/>
          <p:cNvSpPr txBox="1"/>
          <p:nvPr/>
        </p:nvSpPr>
        <p:spPr>
          <a:xfrm>
            <a:off x="503329" y="1877826"/>
            <a:ext cx="6003925" cy="430887"/>
          </a:xfrm>
          <a:prstGeom prst="rect">
            <a:avLst/>
          </a:prstGeom>
        </p:spPr>
        <p:txBody>
          <a:bodyPr vert="horz" wrap="square" lIns="0" tIns="0" rIns="0" bIns="0" rtlCol="0">
            <a:spAutoFit/>
          </a:bodyPr>
          <a:lstStyle/>
          <a:p>
            <a:pPr marL="12700">
              <a:lnSpc>
                <a:spcPct val="100000"/>
              </a:lnSpc>
              <a:tabLst>
                <a:tab pos="1193800" algn="l"/>
                <a:tab pos="2686050" algn="l"/>
                <a:tab pos="3193415" algn="l"/>
                <a:tab pos="4441825" algn="l"/>
              </a:tabLst>
            </a:pPr>
            <a:r>
              <a:rPr sz="2800" spc="-55" dirty="0">
                <a:latin typeface="Garamond"/>
                <a:cs typeface="Garamond"/>
              </a:rPr>
              <a:t>y</a:t>
            </a:r>
            <a:r>
              <a:rPr sz="2800" spc="-15" dirty="0">
                <a:latin typeface="Garamond"/>
                <a:cs typeface="Garamond"/>
              </a:rPr>
              <a:t>önelik</a:t>
            </a:r>
            <a:r>
              <a:rPr sz="2800" dirty="0">
                <a:latin typeface="Garamond"/>
                <a:cs typeface="Garamond"/>
              </a:rPr>
              <a:t>	</a:t>
            </a:r>
            <a:r>
              <a:rPr sz="2800" b="1" spc="-55" dirty="0">
                <a:latin typeface="Garamond"/>
                <a:cs typeface="Garamond"/>
              </a:rPr>
              <a:t>k</a:t>
            </a:r>
            <a:r>
              <a:rPr sz="2800" b="1" spc="-20" dirty="0">
                <a:latin typeface="Garamond"/>
                <a:cs typeface="Garamond"/>
              </a:rPr>
              <a:t>o</a:t>
            </a:r>
            <a:r>
              <a:rPr sz="2800" b="1" spc="75" dirty="0">
                <a:latin typeface="Garamond"/>
                <a:cs typeface="Garamond"/>
              </a:rPr>
              <a:t>r</a:t>
            </a:r>
            <a:r>
              <a:rPr sz="2800" b="1" spc="-15" dirty="0">
                <a:latin typeface="Garamond"/>
                <a:cs typeface="Garamond"/>
              </a:rPr>
              <a:t>uyucu</a:t>
            </a:r>
            <a:r>
              <a:rPr sz="2800" b="1" dirty="0">
                <a:latin typeface="Times New Roman"/>
                <a:cs typeface="Times New Roman"/>
              </a:rPr>
              <a:t>	</a:t>
            </a:r>
            <a:r>
              <a:rPr sz="2800" b="1" spc="-70" dirty="0">
                <a:latin typeface="Garamond"/>
                <a:cs typeface="Garamond"/>
              </a:rPr>
              <a:t>v</a:t>
            </a:r>
            <a:r>
              <a:rPr sz="2800" b="1" spc="-15" dirty="0">
                <a:latin typeface="Garamond"/>
                <a:cs typeface="Garamond"/>
              </a:rPr>
              <a:t>e</a:t>
            </a:r>
            <a:r>
              <a:rPr sz="2800" b="1" dirty="0">
                <a:latin typeface="Times New Roman"/>
                <a:cs typeface="Times New Roman"/>
              </a:rPr>
              <a:t>	</a:t>
            </a:r>
            <a:r>
              <a:rPr sz="2800" b="1" spc="-15" dirty="0">
                <a:latin typeface="Garamond"/>
                <a:cs typeface="Garamond"/>
              </a:rPr>
              <a:t>önleyi</a:t>
            </a:r>
            <a:r>
              <a:rPr sz="2800" b="1" spc="-30" dirty="0">
                <a:latin typeface="Garamond"/>
                <a:cs typeface="Garamond"/>
              </a:rPr>
              <a:t>c</a:t>
            </a:r>
            <a:r>
              <a:rPr sz="2800" b="1" spc="-10" dirty="0">
                <a:latin typeface="Garamond"/>
                <a:cs typeface="Garamond"/>
              </a:rPr>
              <a:t>i</a:t>
            </a:r>
            <a:r>
              <a:rPr sz="2800" b="1" dirty="0">
                <a:latin typeface="Garamond"/>
                <a:cs typeface="Garamond"/>
              </a:rPr>
              <a:t>	</a:t>
            </a:r>
            <a:r>
              <a:rPr sz="2800" spc="-20" dirty="0">
                <a:latin typeface="Garamond"/>
                <a:cs typeface="Garamond"/>
              </a:rPr>
              <a:t>hizmetlerin</a:t>
            </a:r>
            <a:endParaRPr sz="2800" dirty="0">
              <a:latin typeface="Garamond"/>
              <a:cs typeface="Garamond"/>
            </a:endParaRPr>
          </a:p>
        </p:txBody>
      </p:sp>
      <p:sp>
        <p:nvSpPr>
          <p:cNvPr id="7" name="object 7"/>
          <p:cNvSpPr txBox="1"/>
          <p:nvPr/>
        </p:nvSpPr>
        <p:spPr>
          <a:xfrm>
            <a:off x="503326" y="2304547"/>
            <a:ext cx="2546350" cy="381000"/>
          </a:xfrm>
          <a:prstGeom prst="rect">
            <a:avLst/>
          </a:prstGeom>
        </p:spPr>
        <p:txBody>
          <a:bodyPr vert="horz" wrap="square" lIns="0" tIns="0" rIns="0" bIns="0" rtlCol="0">
            <a:spAutoFit/>
          </a:bodyPr>
          <a:lstStyle/>
          <a:p>
            <a:pPr marL="12700">
              <a:lnSpc>
                <a:spcPct val="100000"/>
              </a:lnSpc>
              <a:tabLst>
                <a:tab pos="1167765" algn="l"/>
              </a:tabLst>
            </a:pPr>
            <a:r>
              <a:rPr sz="2800" spc="-15" dirty="0">
                <a:latin typeface="Garamond"/>
                <a:cs typeface="Garamond"/>
              </a:rPr>
              <a:t>etk</a:t>
            </a:r>
            <a:r>
              <a:rPr sz="2800" spc="-25" dirty="0">
                <a:latin typeface="Garamond"/>
                <a:cs typeface="Garamond"/>
              </a:rPr>
              <a:t>i</a:t>
            </a:r>
            <a:r>
              <a:rPr sz="2800" spc="-15" dirty="0">
                <a:latin typeface="Garamond"/>
                <a:cs typeface="Garamond"/>
              </a:rPr>
              <a:t>n</a:t>
            </a:r>
            <a:r>
              <a:rPr sz="2800" dirty="0">
                <a:latin typeface="Times New Roman"/>
                <a:cs typeface="Times New Roman"/>
              </a:rPr>
              <a:t>	</a:t>
            </a:r>
            <a:r>
              <a:rPr sz="2800" spc="-15" dirty="0">
                <a:latin typeface="Garamond"/>
                <a:cs typeface="Garamond"/>
              </a:rPr>
              <a:t>s</a:t>
            </a:r>
            <a:r>
              <a:rPr sz="2800" spc="-10" dirty="0">
                <a:latin typeface="Garamond"/>
                <a:cs typeface="Garamond"/>
              </a:rPr>
              <a:t>u</a:t>
            </a:r>
            <a:r>
              <a:rPr sz="2800" spc="-50" dirty="0">
                <a:latin typeface="Garamond"/>
                <a:cs typeface="Garamond"/>
              </a:rPr>
              <a:t>n</a:t>
            </a:r>
            <a:r>
              <a:rPr sz="2800" spc="-15" dirty="0">
                <a:latin typeface="Garamond"/>
                <a:cs typeface="Garamond"/>
              </a:rPr>
              <a:t>ulması</a:t>
            </a:r>
            <a:endParaRPr sz="2800">
              <a:latin typeface="Garamond"/>
              <a:cs typeface="Garamond"/>
            </a:endParaRPr>
          </a:p>
        </p:txBody>
      </p:sp>
      <p:sp>
        <p:nvSpPr>
          <p:cNvPr id="8" name="object 8"/>
          <p:cNvSpPr txBox="1"/>
          <p:nvPr/>
        </p:nvSpPr>
        <p:spPr>
          <a:xfrm>
            <a:off x="3501629" y="2304547"/>
            <a:ext cx="1191260" cy="381000"/>
          </a:xfrm>
          <a:prstGeom prst="rect">
            <a:avLst/>
          </a:prstGeom>
        </p:spPr>
        <p:txBody>
          <a:bodyPr vert="horz" wrap="square" lIns="0" tIns="0" rIns="0" bIns="0" rtlCol="0">
            <a:spAutoFit/>
          </a:bodyPr>
          <a:lstStyle/>
          <a:p>
            <a:pPr marL="12700">
              <a:lnSpc>
                <a:spcPct val="100000"/>
              </a:lnSpc>
            </a:pPr>
            <a:r>
              <a:rPr sz="2800" spc="-15" dirty="0">
                <a:latin typeface="Garamond"/>
                <a:cs typeface="Garamond"/>
              </a:rPr>
              <a:t>a</a:t>
            </a:r>
            <a:r>
              <a:rPr sz="2800" spc="-20" dirty="0">
                <a:latin typeface="Garamond"/>
                <a:cs typeface="Garamond"/>
              </a:rPr>
              <a:t>m</a:t>
            </a:r>
            <a:r>
              <a:rPr sz="2800" spc="-10" dirty="0">
                <a:latin typeface="Garamond"/>
                <a:cs typeface="Garamond"/>
              </a:rPr>
              <a:t>acıyla</a:t>
            </a:r>
            <a:endParaRPr sz="2800">
              <a:latin typeface="Garamond"/>
              <a:cs typeface="Garamond"/>
            </a:endParaRPr>
          </a:p>
        </p:txBody>
      </p:sp>
      <p:sp>
        <p:nvSpPr>
          <p:cNvPr id="9" name="object 9"/>
          <p:cNvSpPr txBox="1"/>
          <p:nvPr/>
        </p:nvSpPr>
        <p:spPr>
          <a:xfrm>
            <a:off x="4914406" y="2304547"/>
            <a:ext cx="1596390" cy="807720"/>
          </a:xfrm>
          <a:prstGeom prst="rect">
            <a:avLst/>
          </a:prstGeom>
        </p:spPr>
        <p:txBody>
          <a:bodyPr vert="horz" wrap="square" lIns="0" tIns="0" rIns="0" bIns="0" rtlCol="0">
            <a:spAutoFit/>
          </a:bodyPr>
          <a:lstStyle/>
          <a:p>
            <a:pPr marL="240665">
              <a:lnSpc>
                <a:spcPct val="100000"/>
              </a:lnSpc>
            </a:pPr>
            <a:r>
              <a:rPr sz="2800" spc="-15" dirty="0">
                <a:latin typeface="Garamond"/>
                <a:cs typeface="Garamond"/>
              </a:rPr>
              <a:t>«</a:t>
            </a:r>
            <a:r>
              <a:rPr sz="2800" b="1" spc="-15" dirty="0">
                <a:solidFill>
                  <a:srgbClr val="C00000"/>
                </a:solidFill>
                <a:latin typeface="Garamond"/>
                <a:cs typeface="Garamond"/>
              </a:rPr>
              <a:t>Şi</a:t>
            </a:r>
            <a:r>
              <a:rPr sz="2800" b="1" spc="-10" dirty="0">
                <a:solidFill>
                  <a:srgbClr val="C00000"/>
                </a:solidFill>
                <a:latin typeface="Garamond"/>
                <a:cs typeface="Garamond"/>
              </a:rPr>
              <a:t>d</a:t>
            </a:r>
            <a:r>
              <a:rPr sz="2800" b="1" spc="-15" dirty="0">
                <a:solidFill>
                  <a:srgbClr val="C00000"/>
                </a:solidFill>
                <a:latin typeface="Garamond"/>
                <a:cs typeface="Garamond"/>
              </a:rPr>
              <a:t>de</a:t>
            </a:r>
            <a:r>
              <a:rPr sz="2800" b="1" dirty="0">
                <a:solidFill>
                  <a:srgbClr val="C00000"/>
                </a:solidFill>
                <a:latin typeface="Garamond"/>
                <a:cs typeface="Garamond"/>
              </a:rPr>
              <a:t>t</a:t>
            </a:r>
            <a:r>
              <a:rPr sz="2800" b="1" spc="-15" dirty="0">
                <a:solidFill>
                  <a:srgbClr val="C00000"/>
                </a:solidFill>
                <a:latin typeface="Garamond"/>
                <a:cs typeface="Garamond"/>
              </a:rPr>
              <a:t>le</a:t>
            </a:r>
            <a:endParaRPr sz="2800">
              <a:latin typeface="Garamond"/>
              <a:cs typeface="Garamond"/>
            </a:endParaRPr>
          </a:p>
          <a:p>
            <a:pPr marL="12700">
              <a:lnSpc>
                <a:spcPct val="100000"/>
              </a:lnSpc>
            </a:pPr>
            <a:r>
              <a:rPr sz="2800" b="1" spc="-15" dirty="0">
                <a:solidFill>
                  <a:srgbClr val="C00000"/>
                </a:solidFill>
                <a:latin typeface="Garamond"/>
                <a:cs typeface="Garamond"/>
              </a:rPr>
              <a:t>Nokta</a:t>
            </a:r>
            <a:r>
              <a:rPr sz="2800" b="1" spc="-5" dirty="0">
                <a:solidFill>
                  <a:srgbClr val="C00000"/>
                </a:solidFill>
                <a:latin typeface="Garamond"/>
                <a:cs typeface="Garamond"/>
              </a:rPr>
              <a:t>l</a:t>
            </a:r>
            <a:r>
              <a:rPr sz="2800" b="1" spc="-15" dirty="0">
                <a:solidFill>
                  <a:srgbClr val="C00000"/>
                </a:solidFill>
                <a:latin typeface="Garamond"/>
                <a:cs typeface="Garamond"/>
              </a:rPr>
              <a:t>arı</a:t>
            </a:r>
            <a:r>
              <a:rPr sz="2800" spc="-15" dirty="0">
                <a:latin typeface="Garamond"/>
                <a:cs typeface="Garamond"/>
              </a:rPr>
              <a:t>»</a:t>
            </a:r>
            <a:endParaRPr sz="2800">
              <a:latin typeface="Garamond"/>
              <a:cs typeface="Garamond"/>
            </a:endParaRPr>
          </a:p>
        </p:txBody>
      </p:sp>
      <p:sp>
        <p:nvSpPr>
          <p:cNvPr id="10" name="object 10"/>
          <p:cNvSpPr txBox="1"/>
          <p:nvPr/>
        </p:nvSpPr>
        <p:spPr>
          <a:xfrm>
            <a:off x="503326" y="2731037"/>
            <a:ext cx="2286000" cy="807720"/>
          </a:xfrm>
          <a:prstGeom prst="rect">
            <a:avLst/>
          </a:prstGeom>
        </p:spPr>
        <p:txBody>
          <a:bodyPr vert="horz" wrap="square" lIns="0" tIns="0" rIns="0" bIns="0" rtlCol="0">
            <a:spAutoFit/>
          </a:bodyPr>
          <a:lstStyle/>
          <a:p>
            <a:pPr marL="12700">
              <a:lnSpc>
                <a:spcPct val="100000"/>
              </a:lnSpc>
            </a:pPr>
            <a:r>
              <a:rPr sz="2800" b="1" spc="-15" dirty="0">
                <a:solidFill>
                  <a:srgbClr val="C00000"/>
                </a:solidFill>
                <a:latin typeface="Garamond"/>
                <a:cs typeface="Garamond"/>
              </a:rPr>
              <a:t>Mücadele</a:t>
            </a:r>
            <a:endParaRPr sz="2800">
              <a:latin typeface="Garamond"/>
              <a:cs typeface="Garamond"/>
            </a:endParaRPr>
          </a:p>
          <a:p>
            <a:pPr marL="12700">
              <a:lnSpc>
                <a:spcPct val="100000"/>
              </a:lnSpc>
            </a:pPr>
            <a:r>
              <a:rPr sz="2800" spc="-15" dirty="0">
                <a:latin typeface="Garamond"/>
                <a:cs typeface="Garamond"/>
              </a:rPr>
              <a:t>oluştu</a:t>
            </a:r>
            <a:r>
              <a:rPr sz="2800" spc="65" dirty="0">
                <a:latin typeface="Garamond"/>
                <a:cs typeface="Garamond"/>
              </a:rPr>
              <a:t>r</a:t>
            </a:r>
            <a:r>
              <a:rPr sz="2800" spc="-10" dirty="0">
                <a:latin typeface="Garamond"/>
                <a:cs typeface="Garamond"/>
              </a:rPr>
              <a:t>ul</a:t>
            </a:r>
            <a:r>
              <a:rPr sz="2800" spc="-65" dirty="0">
                <a:latin typeface="Garamond"/>
                <a:cs typeface="Garamond"/>
              </a:rPr>
              <a:t>m</a:t>
            </a:r>
            <a:r>
              <a:rPr sz="2800" spc="-15" dirty="0">
                <a:latin typeface="Garamond"/>
                <a:cs typeface="Garamond"/>
              </a:rPr>
              <a:t>uştu</a:t>
            </a:r>
            <a:r>
              <a:rPr sz="2800" spc="-114" dirty="0">
                <a:latin typeface="Garamond"/>
                <a:cs typeface="Garamond"/>
              </a:rPr>
              <a:t>r</a:t>
            </a:r>
            <a:r>
              <a:rPr sz="2800" spc="-10" dirty="0">
                <a:latin typeface="Garamond"/>
                <a:cs typeface="Garamond"/>
              </a:rPr>
              <a:t>.</a:t>
            </a:r>
            <a:endParaRPr sz="2800">
              <a:latin typeface="Garamond"/>
              <a:cs typeface="Garamond"/>
            </a:endParaRPr>
          </a:p>
        </p:txBody>
      </p:sp>
      <p:sp>
        <p:nvSpPr>
          <p:cNvPr id="11" name="object 11"/>
          <p:cNvSpPr txBox="1"/>
          <p:nvPr/>
        </p:nvSpPr>
        <p:spPr>
          <a:xfrm>
            <a:off x="2966480" y="2731037"/>
            <a:ext cx="989965" cy="381000"/>
          </a:xfrm>
          <a:prstGeom prst="rect">
            <a:avLst/>
          </a:prstGeom>
        </p:spPr>
        <p:txBody>
          <a:bodyPr vert="horz" wrap="square" lIns="0" tIns="0" rIns="0" bIns="0" rtlCol="0">
            <a:spAutoFit/>
          </a:bodyPr>
          <a:lstStyle/>
          <a:p>
            <a:pPr marL="12700">
              <a:lnSpc>
                <a:spcPct val="100000"/>
              </a:lnSpc>
            </a:pPr>
            <a:r>
              <a:rPr sz="2800" b="1" spc="-15" dirty="0">
                <a:solidFill>
                  <a:srgbClr val="C00000"/>
                </a:solidFill>
                <a:latin typeface="Garamond"/>
                <a:cs typeface="Garamond"/>
              </a:rPr>
              <a:t>İ</a:t>
            </a:r>
            <a:r>
              <a:rPr sz="2800" b="1" spc="75" dirty="0">
                <a:solidFill>
                  <a:srgbClr val="C00000"/>
                </a:solidFill>
                <a:latin typeface="Garamond"/>
                <a:cs typeface="Garamond"/>
              </a:rPr>
              <a:t>r</a:t>
            </a:r>
            <a:r>
              <a:rPr sz="2800" b="1" spc="-10" dirty="0">
                <a:solidFill>
                  <a:srgbClr val="C00000"/>
                </a:solidFill>
                <a:latin typeface="Garamond"/>
                <a:cs typeface="Garamond"/>
              </a:rPr>
              <a:t>t</a:t>
            </a:r>
            <a:r>
              <a:rPr sz="2800" b="1" dirty="0">
                <a:solidFill>
                  <a:srgbClr val="C00000"/>
                </a:solidFill>
                <a:latin typeface="Garamond"/>
                <a:cs typeface="Garamond"/>
              </a:rPr>
              <a:t>i</a:t>
            </a:r>
            <a:r>
              <a:rPr sz="2800" b="1" spc="-15" dirty="0">
                <a:solidFill>
                  <a:srgbClr val="C00000"/>
                </a:solidFill>
                <a:latin typeface="Garamond"/>
                <a:cs typeface="Garamond"/>
              </a:rPr>
              <a:t>bat</a:t>
            </a:r>
            <a:endParaRPr sz="2800">
              <a:latin typeface="Garamond"/>
              <a:cs typeface="Garamond"/>
            </a:endParaRPr>
          </a:p>
        </p:txBody>
      </p:sp>
      <p:sp>
        <p:nvSpPr>
          <p:cNvPr id="12" name="object 12"/>
          <p:cNvSpPr/>
          <p:nvPr/>
        </p:nvSpPr>
        <p:spPr>
          <a:xfrm>
            <a:off x="2421635" y="3846575"/>
            <a:ext cx="6722363" cy="301142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063" y="1319340"/>
            <a:ext cx="8074025" cy="1749425"/>
          </a:xfrm>
          <a:prstGeom prst="rect">
            <a:avLst/>
          </a:prstGeom>
        </p:spPr>
        <p:txBody>
          <a:bodyPr vert="horz" wrap="square" lIns="0" tIns="0" rIns="0" bIns="0" rtlCol="0">
            <a:spAutoFit/>
          </a:bodyPr>
          <a:lstStyle/>
          <a:p>
            <a:pPr marL="12700" marR="5080" algn="just">
              <a:lnSpc>
                <a:spcPct val="90000"/>
              </a:lnSpc>
            </a:pPr>
            <a:r>
              <a:rPr sz="3200" b="1" dirty="0">
                <a:latin typeface="Garamond"/>
                <a:cs typeface="Garamond"/>
              </a:rPr>
              <a:t>Dü</a:t>
            </a:r>
            <a:r>
              <a:rPr sz="3200" b="1" spc="-65" dirty="0">
                <a:latin typeface="Garamond"/>
                <a:cs typeface="Garamond"/>
              </a:rPr>
              <a:t>ny</a:t>
            </a:r>
            <a:r>
              <a:rPr sz="3200" b="1" dirty="0">
                <a:latin typeface="Garamond"/>
                <a:cs typeface="Garamond"/>
              </a:rPr>
              <a:t>ada </a:t>
            </a:r>
            <a:r>
              <a:rPr sz="3200" b="1" spc="-135" dirty="0">
                <a:latin typeface="Garamond"/>
                <a:cs typeface="Garamond"/>
              </a:rPr>
              <a:t> </a:t>
            </a:r>
            <a:r>
              <a:rPr sz="3200" b="1" dirty="0">
                <a:latin typeface="Garamond"/>
                <a:cs typeface="Garamond"/>
              </a:rPr>
              <a:t>1</a:t>
            </a:r>
            <a:r>
              <a:rPr sz="3200" b="1" spc="-10" dirty="0">
                <a:latin typeface="Garamond"/>
                <a:cs typeface="Garamond"/>
              </a:rPr>
              <a:t>.</a:t>
            </a:r>
            <a:r>
              <a:rPr sz="3200" b="1" dirty="0">
                <a:latin typeface="Garamond"/>
                <a:cs typeface="Garamond"/>
              </a:rPr>
              <a:t>3</a:t>
            </a:r>
            <a:r>
              <a:rPr sz="3200" b="1" dirty="0">
                <a:latin typeface="Times New Roman"/>
                <a:cs typeface="Times New Roman"/>
              </a:rPr>
              <a:t> </a:t>
            </a:r>
            <a:r>
              <a:rPr sz="3200" b="1" spc="-135" dirty="0">
                <a:latin typeface="Times New Roman"/>
                <a:cs typeface="Times New Roman"/>
              </a:rPr>
              <a:t> </a:t>
            </a:r>
            <a:r>
              <a:rPr sz="3200" b="1" dirty="0">
                <a:latin typeface="Garamond"/>
                <a:cs typeface="Garamond"/>
              </a:rPr>
              <a:t>mi</a:t>
            </a:r>
            <a:r>
              <a:rPr sz="3200" b="1" spc="20" dirty="0">
                <a:latin typeface="Garamond"/>
                <a:cs typeface="Garamond"/>
              </a:rPr>
              <a:t>l</a:t>
            </a:r>
            <a:r>
              <a:rPr sz="3200" b="1" spc="-65" dirty="0">
                <a:latin typeface="Garamond"/>
                <a:cs typeface="Garamond"/>
              </a:rPr>
              <a:t>y</a:t>
            </a:r>
            <a:r>
              <a:rPr sz="3200" b="1" dirty="0">
                <a:latin typeface="Garamond"/>
                <a:cs typeface="Garamond"/>
              </a:rPr>
              <a:t>ar</a:t>
            </a:r>
            <a:r>
              <a:rPr sz="3200" b="1" dirty="0">
                <a:latin typeface="Times New Roman"/>
                <a:cs typeface="Times New Roman"/>
              </a:rPr>
              <a:t> </a:t>
            </a:r>
            <a:r>
              <a:rPr sz="3200" b="1" spc="-130" dirty="0">
                <a:latin typeface="Times New Roman"/>
                <a:cs typeface="Times New Roman"/>
              </a:rPr>
              <a:t> </a:t>
            </a:r>
            <a:r>
              <a:rPr sz="3200" b="1" spc="-5" dirty="0">
                <a:latin typeface="Garamond"/>
                <a:cs typeface="Garamond"/>
              </a:rPr>
              <a:t>insa</a:t>
            </a:r>
            <a:r>
              <a:rPr sz="3200" b="1" dirty="0">
                <a:latin typeface="Garamond"/>
                <a:cs typeface="Garamond"/>
              </a:rPr>
              <a:t>n</a:t>
            </a:r>
            <a:r>
              <a:rPr sz="3200" b="1" dirty="0">
                <a:latin typeface="Times New Roman"/>
                <a:cs typeface="Times New Roman"/>
              </a:rPr>
              <a:t> </a:t>
            </a:r>
            <a:r>
              <a:rPr sz="3200" b="1" spc="-145" dirty="0">
                <a:latin typeface="Times New Roman"/>
                <a:cs typeface="Times New Roman"/>
              </a:rPr>
              <a:t> </a:t>
            </a:r>
            <a:r>
              <a:rPr sz="3200" b="1" spc="-90" dirty="0">
                <a:latin typeface="Garamond"/>
                <a:cs typeface="Garamond"/>
              </a:rPr>
              <a:t>y</a:t>
            </a:r>
            <a:r>
              <a:rPr sz="3200" b="1" dirty="0">
                <a:latin typeface="Garamond"/>
                <a:cs typeface="Garamond"/>
              </a:rPr>
              <a:t>oksu</a:t>
            </a:r>
            <a:r>
              <a:rPr sz="3200" b="1" spc="-15" dirty="0">
                <a:latin typeface="Garamond"/>
                <a:cs typeface="Garamond"/>
              </a:rPr>
              <a:t>l</a:t>
            </a:r>
            <a:r>
              <a:rPr sz="3200" b="1" spc="-5" dirty="0">
                <a:latin typeface="Garamond"/>
                <a:cs typeface="Garamond"/>
              </a:rPr>
              <a:t>l</a:t>
            </a:r>
            <a:r>
              <a:rPr sz="3200" b="1" spc="-15" dirty="0">
                <a:latin typeface="Garamond"/>
                <a:cs typeface="Garamond"/>
              </a:rPr>
              <a:t>u</a:t>
            </a:r>
            <a:r>
              <a:rPr sz="3200" b="1" dirty="0">
                <a:latin typeface="Garamond"/>
                <a:cs typeface="Garamond"/>
              </a:rPr>
              <a:t>k</a:t>
            </a:r>
            <a:r>
              <a:rPr sz="3200" b="1" dirty="0">
                <a:latin typeface="Times New Roman"/>
                <a:cs typeface="Times New Roman"/>
              </a:rPr>
              <a:t> </a:t>
            </a:r>
            <a:r>
              <a:rPr sz="3200" b="1" spc="-135" dirty="0">
                <a:latin typeface="Times New Roman"/>
                <a:cs typeface="Times New Roman"/>
              </a:rPr>
              <a:t> </a:t>
            </a:r>
            <a:r>
              <a:rPr sz="3200" b="1" dirty="0">
                <a:latin typeface="Garamond"/>
                <a:cs typeface="Garamond"/>
              </a:rPr>
              <a:t>sınırı</a:t>
            </a:r>
            <a:r>
              <a:rPr sz="3200" b="1" spc="-15" dirty="0">
                <a:latin typeface="Garamond"/>
                <a:cs typeface="Garamond"/>
              </a:rPr>
              <a:t>n</a:t>
            </a:r>
            <a:r>
              <a:rPr sz="3200" b="1" dirty="0">
                <a:latin typeface="Garamond"/>
                <a:cs typeface="Garamond"/>
              </a:rPr>
              <a:t>ın al</a:t>
            </a:r>
            <a:r>
              <a:rPr sz="3200" b="1" spc="-10" dirty="0">
                <a:latin typeface="Garamond"/>
                <a:cs typeface="Garamond"/>
              </a:rPr>
              <a:t>t</a:t>
            </a:r>
            <a:r>
              <a:rPr sz="3200" b="1" dirty="0">
                <a:latin typeface="Garamond"/>
                <a:cs typeface="Garamond"/>
              </a:rPr>
              <a:t>ında   </a:t>
            </a:r>
            <a:r>
              <a:rPr sz="3200" b="1" spc="-40" dirty="0">
                <a:latin typeface="Garamond"/>
                <a:cs typeface="Garamond"/>
              </a:rPr>
              <a:t> </a:t>
            </a:r>
            <a:r>
              <a:rPr sz="3200" b="1" spc="-65" dirty="0">
                <a:latin typeface="Garamond"/>
                <a:cs typeface="Garamond"/>
              </a:rPr>
              <a:t>y</a:t>
            </a:r>
            <a:r>
              <a:rPr sz="3200" b="1" dirty="0">
                <a:latin typeface="Garamond"/>
                <a:cs typeface="Garamond"/>
              </a:rPr>
              <a:t>aşı</a:t>
            </a:r>
            <a:r>
              <a:rPr sz="3200" b="1" spc="-90" dirty="0">
                <a:latin typeface="Garamond"/>
                <a:cs typeface="Garamond"/>
              </a:rPr>
              <a:t>y</a:t>
            </a:r>
            <a:r>
              <a:rPr sz="3200" b="1" dirty="0">
                <a:latin typeface="Garamond"/>
                <a:cs typeface="Garamond"/>
              </a:rPr>
              <a:t>o</a:t>
            </a:r>
            <a:r>
              <a:rPr sz="3200" b="1" spc="-130" dirty="0">
                <a:latin typeface="Garamond"/>
                <a:cs typeface="Garamond"/>
              </a:rPr>
              <a:t>r</a:t>
            </a:r>
            <a:r>
              <a:rPr sz="3200" b="1" dirty="0">
                <a:latin typeface="Garamond"/>
                <a:cs typeface="Garamond"/>
              </a:rPr>
              <a:t>.</a:t>
            </a:r>
            <a:r>
              <a:rPr sz="3200" b="1" dirty="0">
                <a:latin typeface="Times New Roman"/>
                <a:cs typeface="Times New Roman"/>
              </a:rPr>
              <a:t>   </a:t>
            </a:r>
            <a:r>
              <a:rPr sz="3200" b="1" spc="-50" dirty="0">
                <a:latin typeface="Times New Roman"/>
                <a:cs typeface="Times New Roman"/>
              </a:rPr>
              <a:t> </a:t>
            </a:r>
            <a:r>
              <a:rPr sz="3200" b="1" spc="-5" dirty="0">
                <a:latin typeface="Garamond"/>
                <a:cs typeface="Garamond"/>
              </a:rPr>
              <a:t>Si</a:t>
            </a:r>
            <a:r>
              <a:rPr sz="3200" b="1" spc="-65" dirty="0">
                <a:latin typeface="Garamond"/>
                <a:cs typeface="Garamond"/>
              </a:rPr>
              <a:t>z</a:t>
            </a:r>
            <a:r>
              <a:rPr sz="3200" b="1" dirty="0">
                <a:latin typeface="Garamond"/>
                <a:cs typeface="Garamond"/>
              </a:rPr>
              <a:t>ce</a:t>
            </a:r>
            <a:r>
              <a:rPr sz="3200" b="1" dirty="0">
                <a:latin typeface="Times New Roman"/>
                <a:cs typeface="Times New Roman"/>
              </a:rPr>
              <a:t>   </a:t>
            </a:r>
            <a:r>
              <a:rPr sz="3200" b="1" spc="-50" dirty="0">
                <a:latin typeface="Times New Roman"/>
                <a:cs typeface="Times New Roman"/>
              </a:rPr>
              <a:t> </a:t>
            </a:r>
            <a:r>
              <a:rPr sz="3200" b="1" spc="-90" dirty="0">
                <a:latin typeface="Garamond"/>
                <a:cs typeface="Garamond"/>
              </a:rPr>
              <a:t>y</a:t>
            </a:r>
            <a:r>
              <a:rPr sz="3200" b="1" dirty="0">
                <a:latin typeface="Garamond"/>
                <a:cs typeface="Garamond"/>
              </a:rPr>
              <a:t>oksu</a:t>
            </a:r>
            <a:r>
              <a:rPr sz="3200" b="1" spc="-15" dirty="0">
                <a:latin typeface="Garamond"/>
                <a:cs typeface="Garamond"/>
              </a:rPr>
              <a:t>l</a:t>
            </a:r>
            <a:r>
              <a:rPr sz="3200" b="1" spc="-5" dirty="0">
                <a:latin typeface="Garamond"/>
                <a:cs typeface="Garamond"/>
              </a:rPr>
              <a:t>l</a:t>
            </a:r>
            <a:r>
              <a:rPr sz="3200" b="1" spc="-15" dirty="0">
                <a:latin typeface="Garamond"/>
                <a:cs typeface="Garamond"/>
              </a:rPr>
              <a:t>u</a:t>
            </a:r>
            <a:r>
              <a:rPr sz="3200" b="1" dirty="0">
                <a:latin typeface="Garamond"/>
                <a:cs typeface="Garamond"/>
              </a:rPr>
              <a:t>k</a:t>
            </a:r>
            <a:r>
              <a:rPr sz="3200" b="1" dirty="0">
                <a:latin typeface="Times New Roman"/>
                <a:cs typeface="Times New Roman"/>
              </a:rPr>
              <a:t>   </a:t>
            </a:r>
            <a:r>
              <a:rPr sz="3200" b="1" spc="-40" dirty="0">
                <a:latin typeface="Times New Roman"/>
                <a:cs typeface="Times New Roman"/>
              </a:rPr>
              <a:t> </a:t>
            </a:r>
            <a:r>
              <a:rPr sz="3200" b="1" dirty="0">
                <a:latin typeface="Garamond"/>
                <a:cs typeface="Garamond"/>
              </a:rPr>
              <a:t>sınırı</a:t>
            </a:r>
            <a:r>
              <a:rPr sz="3200" b="1" spc="-15" dirty="0">
                <a:latin typeface="Garamond"/>
                <a:cs typeface="Garamond"/>
              </a:rPr>
              <a:t>n</a:t>
            </a:r>
            <a:r>
              <a:rPr sz="3200" b="1" dirty="0">
                <a:latin typeface="Garamond"/>
                <a:cs typeface="Garamond"/>
              </a:rPr>
              <a:t>ın al</a:t>
            </a:r>
            <a:r>
              <a:rPr sz="3200" b="1" spc="-10" dirty="0">
                <a:latin typeface="Garamond"/>
                <a:cs typeface="Garamond"/>
              </a:rPr>
              <a:t>t</a:t>
            </a:r>
            <a:r>
              <a:rPr sz="3200" b="1" dirty="0">
                <a:latin typeface="Garamond"/>
                <a:cs typeface="Garamond"/>
              </a:rPr>
              <a:t>ında  </a:t>
            </a:r>
            <a:r>
              <a:rPr sz="3200" b="1" spc="365" dirty="0">
                <a:latin typeface="Garamond"/>
                <a:cs typeface="Garamond"/>
              </a:rPr>
              <a:t> </a:t>
            </a:r>
            <a:r>
              <a:rPr sz="3200" b="1" spc="-65" dirty="0">
                <a:latin typeface="Garamond"/>
                <a:cs typeface="Garamond"/>
              </a:rPr>
              <a:t>y</a:t>
            </a:r>
            <a:r>
              <a:rPr sz="3200" b="1" dirty="0">
                <a:latin typeface="Garamond"/>
                <a:cs typeface="Garamond"/>
              </a:rPr>
              <a:t>aş</a:t>
            </a:r>
            <a:r>
              <a:rPr sz="3200" b="1" spc="5" dirty="0">
                <a:latin typeface="Garamond"/>
                <a:cs typeface="Garamond"/>
              </a:rPr>
              <a:t>a</a:t>
            </a:r>
            <a:r>
              <a:rPr sz="3200" b="1" spc="-65" dirty="0">
                <a:latin typeface="Garamond"/>
                <a:cs typeface="Garamond"/>
              </a:rPr>
              <a:t>y</a:t>
            </a:r>
            <a:r>
              <a:rPr sz="3200" b="1" dirty="0">
                <a:latin typeface="Garamond"/>
                <a:cs typeface="Garamond"/>
              </a:rPr>
              <a:t>anlar  </a:t>
            </a:r>
            <a:r>
              <a:rPr sz="3200" b="1" spc="375" dirty="0">
                <a:latin typeface="Garamond"/>
                <a:cs typeface="Garamond"/>
              </a:rPr>
              <a:t> </a:t>
            </a:r>
            <a:r>
              <a:rPr sz="3200" b="1" dirty="0">
                <a:latin typeface="Garamond"/>
                <a:cs typeface="Garamond"/>
              </a:rPr>
              <a:t>arasında  </a:t>
            </a:r>
            <a:r>
              <a:rPr sz="3200" b="1" spc="350" dirty="0">
                <a:latin typeface="Garamond"/>
                <a:cs typeface="Garamond"/>
              </a:rPr>
              <a:t> </a:t>
            </a:r>
            <a:r>
              <a:rPr sz="3200" b="1" dirty="0">
                <a:latin typeface="Garamond"/>
                <a:cs typeface="Garamond"/>
              </a:rPr>
              <a:t>ka</a:t>
            </a:r>
            <a:r>
              <a:rPr sz="3200" b="1" spc="-15" dirty="0">
                <a:latin typeface="Garamond"/>
                <a:cs typeface="Garamond"/>
              </a:rPr>
              <a:t>d</a:t>
            </a:r>
            <a:r>
              <a:rPr sz="3200" b="1" dirty="0">
                <a:latin typeface="Garamond"/>
                <a:cs typeface="Garamond"/>
              </a:rPr>
              <a:t>ın  </a:t>
            </a:r>
            <a:r>
              <a:rPr sz="3200" b="1" spc="355" dirty="0">
                <a:latin typeface="Garamond"/>
                <a:cs typeface="Garamond"/>
              </a:rPr>
              <a:t> </a:t>
            </a:r>
            <a:r>
              <a:rPr sz="3200" b="1" spc="-65" dirty="0">
                <a:latin typeface="Garamond"/>
                <a:cs typeface="Garamond"/>
              </a:rPr>
              <a:t>v</a:t>
            </a:r>
            <a:r>
              <a:rPr sz="3200" b="1" dirty="0">
                <a:latin typeface="Garamond"/>
                <a:cs typeface="Garamond"/>
              </a:rPr>
              <a:t>e</a:t>
            </a:r>
            <a:r>
              <a:rPr sz="3200" b="1" dirty="0">
                <a:latin typeface="Times New Roman"/>
                <a:cs typeface="Times New Roman"/>
              </a:rPr>
              <a:t>  </a:t>
            </a:r>
            <a:r>
              <a:rPr sz="3200" b="1" spc="355" dirty="0">
                <a:latin typeface="Times New Roman"/>
                <a:cs typeface="Times New Roman"/>
              </a:rPr>
              <a:t> </a:t>
            </a:r>
            <a:r>
              <a:rPr sz="3200" b="1" dirty="0">
                <a:latin typeface="Garamond"/>
                <a:cs typeface="Garamond"/>
              </a:rPr>
              <a:t>kız çoc</a:t>
            </a:r>
            <a:r>
              <a:rPr sz="3200" b="1" spc="-15" dirty="0">
                <a:latin typeface="Garamond"/>
                <a:cs typeface="Garamond"/>
              </a:rPr>
              <a:t>u</a:t>
            </a:r>
            <a:r>
              <a:rPr sz="3200" b="1" dirty="0">
                <a:latin typeface="Garamond"/>
                <a:cs typeface="Garamond"/>
              </a:rPr>
              <a:t>klarının</a:t>
            </a:r>
            <a:r>
              <a:rPr sz="3200" b="1" spc="-15" dirty="0">
                <a:latin typeface="Garamond"/>
                <a:cs typeface="Garamond"/>
              </a:rPr>
              <a:t> </a:t>
            </a:r>
            <a:r>
              <a:rPr sz="3200" b="1" dirty="0">
                <a:latin typeface="Garamond"/>
                <a:cs typeface="Garamond"/>
              </a:rPr>
              <a:t>oranı</a:t>
            </a:r>
            <a:r>
              <a:rPr sz="3200" b="1" spc="-10" dirty="0">
                <a:latin typeface="Garamond"/>
                <a:cs typeface="Garamond"/>
              </a:rPr>
              <a:t> </a:t>
            </a:r>
            <a:r>
              <a:rPr sz="3200" b="1" spc="-5" dirty="0">
                <a:latin typeface="Garamond"/>
                <a:cs typeface="Garamond"/>
              </a:rPr>
              <a:t>ne</a:t>
            </a:r>
            <a:r>
              <a:rPr sz="3200" b="1" spc="-15" dirty="0">
                <a:latin typeface="Garamond"/>
                <a:cs typeface="Garamond"/>
              </a:rPr>
              <a:t>d</a:t>
            </a:r>
            <a:r>
              <a:rPr sz="3200" b="1" spc="-5" dirty="0">
                <a:latin typeface="Garamond"/>
                <a:cs typeface="Garamond"/>
              </a:rPr>
              <a:t>ir?</a:t>
            </a:r>
            <a:endParaRPr sz="3200">
              <a:latin typeface="Garamond"/>
              <a:cs typeface="Garamond"/>
            </a:endParaRPr>
          </a:p>
        </p:txBody>
      </p:sp>
      <p:sp>
        <p:nvSpPr>
          <p:cNvPr id="4" name="object 4"/>
          <p:cNvSpPr/>
          <p:nvPr/>
        </p:nvSpPr>
        <p:spPr>
          <a:xfrm>
            <a:off x="2267711" y="5228844"/>
            <a:ext cx="1440179" cy="4328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267711" y="5228844"/>
            <a:ext cx="1440180" cy="433070"/>
          </a:xfrm>
          <a:custGeom>
            <a:avLst/>
            <a:gdLst/>
            <a:ahLst/>
            <a:cxnLst/>
            <a:rect l="l" t="t" r="r" b="b"/>
            <a:pathLst>
              <a:path w="1440179" h="433070">
                <a:moveTo>
                  <a:pt x="0" y="216407"/>
                </a:moveTo>
                <a:lnTo>
                  <a:pt x="216407" y="0"/>
                </a:lnTo>
                <a:lnTo>
                  <a:pt x="216407" y="108203"/>
                </a:lnTo>
                <a:lnTo>
                  <a:pt x="1440179" y="108203"/>
                </a:lnTo>
                <a:lnTo>
                  <a:pt x="1440179" y="324611"/>
                </a:lnTo>
                <a:lnTo>
                  <a:pt x="216407" y="324611"/>
                </a:lnTo>
                <a:lnTo>
                  <a:pt x="216407" y="432815"/>
                </a:lnTo>
                <a:lnTo>
                  <a:pt x="0" y="216407"/>
                </a:lnTo>
                <a:close/>
              </a:path>
            </a:pathLst>
          </a:custGeom>
          <a:ln w="6095">
            <a:solidFill>
              <a:srgbClr val="5B9AD5"/>
            </a:solidFill>
          </a:ln>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44145">
              <a:lnSpc>
                <a:spcPct val="100000"/>
              </a:lnSpc>
            </a:pPr>
            <a:fld id="{81D60167-4931-47E6-BA6A-407CBD079E47}" type="slidenum">
              <a:rPr b="1" spc="-10" dirty="0">
                <a:solidFill>
                  <a:srgbClr val="888888"/>
                </a:solidFill>
                <a:latin typeface="Calibri"/>
                <a:cs typeface="Calibri"/>
              </a:rPr>
              <a:t>3</a:t>
            </a:fld>
            <a:endParaRPr b="1" spc="-10" dirty="0">
              <a:solidFill>
                <a:srgbClr val="888888"/>
              </a:solidFill>
              <a:latin typeface="Calibri"/>
              <a:cs typeface="Calibri"/>
            </a:endParaRPr>
          </a:p>
        </p:txBody>
      </p:sp>
      <p:graphicFrame>
        <p:nvGraphicFramePr>
          <p:cNvPr id="3" name="object 3"/>
          <p:cNvGraphicFramePr>
            <a:graphicFrameLocks noGrp="1"/>
          </p:cNvGraphicFramePr>
          <p:nvPr/>
        </p:nvGraphicFramePr>
        <p:xfrm>
          <a:off x="451838" y="3590226"/>
          <a:ext cx="1396322" cy="2231954"/>
        </p:xfrm>
        <a:graphic>
          <a:graphicData uri="http://schemas.openxmlformats.org/drawingml/2006/table">
            <a:tbl>
              <a:tblPr firstRow="1" bandRow="1">
                <a:tableStyleId>{2D5ABB26-0587-4C30-8999-92F81FD0307C}</a:tableStyleId>
              </a:tblPr>
              <a:tblGrid>
                <a:gridCol w="502638">
                  <a:extLst>
                    <a:ext uri="{9D8B030D-6E8A-4147-A177-3AD203B41FA5}">
                      <a16:colId xmlns:a16="http://schemas.microsoft.com/office/drawing/2014/main" xmlns="" val="20000"/>
                    </a:ext>
                  </a:extLst>
                </a:gridCol>
                <a:gridCol w="893684">
                  <a:extLst>
                    <a:ext uri="{9D8B030D-6E8A-4147-A177-3AD203B41FA5}">
                      <a16:colId xmlns:a16="http://schemas.microsoft.com/office/drawing/2014/main" xmlns="" val="20001"/>
                    </a:ext>
                  </a:extLst>
                </a:gridCol>
              </a:tblGrid>
              <a:tr h="550418">
                <a:tc>
                  <a:txBody>
                    <a:bodyPr/>
                    <a:lstStyle/>
                    <a:p>
                      <a:pPr marL="34925">
                        <a:lnSpc>
                          <a:spcPct val="100000"/>
                        </a:lnSpc>
                      </a:pPr>
                      <a:r>
                        <a:rPr sz="3200" spc="-10" dirty="0">
                          <a:latin typeface="Garamond"/>
                          <a:cs typeface="Garamond"/>
                        </a:rPr>
                        <a:t>a)</a:t>
                      </a:r>
                      <a:endParaRPr sz="3200">
                        <a:latin typeface="Garamond"/>
                        <a:cs typeface="Garamond"/>
                      </a:endParaRPr>
                    </a:p>
                  </a:txBody>
                  <a:tcPr marL="0" marR="0" marT="0" marB="0"/>
                </a:tc>
                <a:tc>
                  <a:txBody>
                    <a:bodyPr/>
                    <a:lstStyle/>
                    <a:p>
                      <a:pPr marL="141605">
                        <a:lnSpc>
                          <a:spcPct val="100000"/>
                        </a:lnSpc>
                      </a:pPr>
                      <a:r>
                        <a:rPr sz="3200" dirty="0">
                          <a:latin typeface="Garamond"/>
                          <a:cs typeface="Garamond"/>
                        </a:rPr>
                        <a:t>%40</a:t>
                      </a:r>
                      <a:endParaRPr sz="3200">
                        <a:latin typeface="Garamond"/>
                        <a:cs typeface="Garamond"/>
                      </a:endParaRPr>
                    </a:p>
                  </a:txBody>
                  <a:tcPr marL="0" marR="0" marT="0" marB="0"/>
                </a:tc>
                <a:extLst>
                  <a:ext uri="{0D108BD9-81ED-4DB2-BD59-A6C34878D82A}">
                    <a16:rowId xmlns:a16="http://schemas.microsoft.com/office/drawing/2014/main" xmlns="" val="10000"/>
                  </a:ext>
                </a:extLst>
              </a:tr>
              <a:tr h="566291">
                <a:tc>
                  <a:txBody>
                    <a:bodyPr/>
                    <a:lstStyle/>
                    <a:p>
                      <a:pPr marL="34925">
                        <a:lnSpc>
                          <a:spcPct val="100000"/>
                        </a:lnSpc>
                      </a:pPr>
                      <a:r>
                        <a:rPr sz="3200" spc="-5" dirty="0">
                          <a:latin typeface="Garamond"/>
                          <a:cs typeface="Garamond"/>
                        </a:rPr>
                        <a:t>b)</a:t>
                      </a:r>
                      <a:endParaRPr sz="3200">
                        <a:latin typeface="Garamond"/>
                        <a:cs typeface="Garamond"/>
                      </a:endParaRPr>
                    </a:p>
                  </a:txBody>
                  <a:tcPr marL="0" marR="0" marT="0" marB="0"/>
                </a:tc>
                <a:tc>
                  <a:txBody>
                    <a:bodyPr/>
                    <a:lstStyle/>
                    <a:p>
                      <a:pPr marL="141605">
                        <a:lnSpc>
                          <a:spcPct val="100000"/>
                        </a:lnSpc>
                      </a:pPr>
                      <a:r>
                        <a:rPr sz="3200" dirty="0">
                          <a:latin typeface="Garamond"/>
                          <a:cs typeface="Garamond"/>
                        </a:rPr>
                        <a:t>%50</a:t>
                      </a:r>
                      <a:endParaRPr sz="3200">
                        <a:latin typeface="Garamond"/>
                        <a:cs typeface="Garamond"/>
                      </a:endParaRPr>
                    </a:p>
                  </a:txBody>
                  <a:tcPr marL="0" marR="0" marT="0" marB="0"/>
                </a:tc>
                <a:extLst>
                  <a:ext uri="{0D108BD9-81ED-4DB2-BD59-A6C34878D82A}">
                    <a16:rowId xmlns:a16="http://schemas.microsoft.com/office/drawing/2014/main" xmlns="" val="10001"/>
                  </a:ext>
                </a:extLst>
              </a:tr>
              <a:tr h="565559">
                <a:tc>
                  <a:txBody>
                    <a:bodyPr/>
                    <a:lstStyle/>
                    <a:p>
                      <a:pPr marL="34925">
                        <a:lnSpc>
                          <a:spcPct val="100000"/>
                        </a:lnSpc>
                      </a:pPr>
                      <a:r>
                        <a:rPr sz="3200" spc="-5" dirty="0">
                          <a:latin typeface="Garamond"/>
                          <a:cs typeface="Garamond"/>
                        </a:rPr>
                        <a:t>c)</a:t>
                      </a:r>
                      <a:endParaRPr sz="3200">
                        <a:latin typeface="Garamond"/>
                        <a:cs typeface="Garamond"/>
                      </a:endParaRPr>
                    </a:p>
                  </a:txBody>
                  <a:tcPr marL="0" marR="0" marT="0" marB="0"/>
                </a:tc>
                <a:tc>
                  <a:txBody>
                    <a:bodyPr/>
                    <a:lstStyle/>
                    <a:p>
                      <a:pPr marL="141605">
                        <a:lnSpc>
                          <a:spcPct val="100000"/>
                        </a:lnSpc>
                      </a:pPr>
                      <a:r>
                        <a:rPr sz="3200" dirty="0">
                          <a:latin typeface="Garamond"/>
                          <a:cs typeface="Garamond"/>
                        </a:rPr>
                        <a:t>%60</a:t>
                      </a:r>
                      <a:endParaRPr sz="3200">
                        <a:latin typeface="Garamond"/>
                        <a:cs typeface="Garamond"/>
                      </a:endParaRPr>
                    </a:p>
                  </a:txBody>
                  <a:tcPr marL="0" marR="0" marT="0" marB="0"/>
                </a:tc>
                <a:extLst>
                  <a:ext uri="{0D108BD9-81ED-4DB2-BD59-A6C34878D82A}">
                    <a16:rowId xmlns:a16="http://schemas.microsoft.com/office/drawing/2014/main" xmlns="" val="10002"/>
                  </a:ext>
                </a:extLst>
              </a:tr>
              <a:tr h="549686">
                <a:tc>
                  <a:txBody>
                    <a:bodyPr/>
                    <a:lstStyle/>
                    <a:p>
                      <a:pPr marL="34925">
                        <a:lnSpc>
                          <a:spcPct val="100000"/>
                        </a:lnSpc>
                      </a:pPr>
                      <a:r>
                        <a:rPr sz="3200" spc="5" dirty="0">
                          <a:latin typeface="Garamond"/>
                          <a:cs typeface="Garamond"/>
                        </a:rPr>
                        <a:t>d)</a:t>
                      </a:r>
                      <a:endParaRPr sz="3200">
                        <a:latin typeface="Garamond"/>
                        <a:cs typeface="Garamond"/>
                      </a:endParaRPr>
                    </a:p>
                  </a:txBody>
                  <a:tcPr marL="0" marR="0" marT="0" marB="0"/>
                </a:tc>
                <a:tc>
                  <a:txBody>
                    <a:bodyPr/>
                    <a:lstStyle/>
                    <a:p>
                      <a:pPr marL="141605">
                        <a:lnSpc>
                          <a:spcPct val="100000"/>
                        </a:lnSpc>
                      </a:pPr>
                      <a:r>
                        <a:rPr sz="3200" dirty="0">
                          <a:latin typeface="Garamond"/>
                          <a:cs typeface="Garamond"/>
                        </a:rPr>
                        <a:t>%70</a:t>
                      </a:r>
                      <a:endParaRPr sz="3200">
                        <a:latin typeface="Garamond"/>
                        <a:cs typeface="Garamond"/>
                      </a:endParaRPr>
                    </a:p>
                  </a:txBody>
                  <a:tcPr marL="0" marR="0" marT="0" marB="0"/>
                </a:tc>
                <a:extLst>
                  <a:ext uri="{0D108BD9-81ED-4DB2-BD59-A6C34878D82A}">
                    <a16:rowId xmlns:a16="http://schemas.microsoft.com/office/drawing/2014/main" xmlns="" val="10003"/>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716" y="437387"/>
            <a:ext cx="5090160" cy="899160"/>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74295">
              <a:lnSpc>
                <a:spcPct val="100000"/>
              </a:lnSpc>
            </a:pPr>
            <a:r>
              <a:rPr u="none" dirty="0"/>
              <a:t>KAD</a:t>
            </a:r>
            <a:r>
              <a:rPr u="none" spc="5" dirty="0"/>
              <a:t>I</a:t>
            </a:r>
            <a:r>
              <a:rPr u="none" dirty="0"/>
              <a:t>N</a:t>
            </a:r>
            <a:r>
              <a:rPr u="none" spc="-20" dirty="0"/>
              <a:t> </a:t>
            </a:r>
            <a:r>
              <a:rPr u="none" dirty="0"/>
              <a:t>KON</a:t>
            </a:r>
            <a:r>
              <a:rPr u="none" spc="5" dirty="0"/>
              <a:t>U</a:t>
            </a:r>
            <a:r>
              <a:rPr u="none" dirty="0"/>
              <a:t>KEVLERİ</a:t>
            </a:r>
          </a:p>
        </p:txBody>
      </p:sp>
      <p:sp>
        <p:nvSpPr>
          <p:cNvPr id="4" name="object 4"/>
          <p:cNvSpPr/>
          <p:nvPr/>
        </p:nvSpPr>
        <p:spPr>
          <a:xfrm>
            <a:off x="1152144" y="1927860"/>
            <a:ext cx="6667500" cy="3857243"/>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86756" y="6476420"/>
            <a:ext cx="141605" cy="139700"/>
          </a:xfrm>
          <a:prstGeom prst="rect">
            <a:avLst/>
          </a:prstGeom>
        </p:spPr>
        <p:txBody>
          <a:bodyPr vert="horz" wrap="square" lIns="0" tIns="0" rIns="0" bIns="0" rtlCol="0">
            <a:spAutoFit/>
          </a:bodyPr>
          <a:lstStyle/>
          <a:p>
            <a:pPr marL="12700">
              <a:lnSpc>
                <a:spcPct val="100000"/>
              </a:lnSpc>
            </a:pPr>
            <a:r>
              <a:rPr sz="900" b="1" spc="-10" dirty="0">
                <a:solidFill>
                  <a:srgbClr val="FFFFFF"/>
                </a:solidFill>
                <a:latin typeface="Calibri"/>
                <a:cs typeface="Calibri"/>
              </a:rPr>
              <a:t>45</a:t>
            </a:r>
            <a:endParaRPr sz="900">
              <a:latin typeface="Calibri"/>
              <a:cs typeface="Calibri"/>
            </a:endParaRPr>
          </a:p>
        </p:txBody>
      </p:sp>
      <p:sp>
        <p:nvSpPr>
          <p:cNvPr id="3" name="object 3"/>
          <p:cNvSpPr/>
          <p:nvPr/>
        </p:nvSpPr>
        <p:spPr>
          <a:xfrm>
            <a:off x="0" y="458723"/>
            <a:ext cx="5023104" cy="89916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a:lnSpc>
                <a:spcPct val="100000"/>
              </a:lnSpc>
            </a:pPr>
            <a:r>
              <a:rPr u="none" dirty="0"/>
              <a:t>KADIN</a:t>
            </a:r>
            <a:r>
              <a:rPr u="none" spc="-15" dirty="0"/>
              <a:t> </a:t>
            </a:r>
            <a:r>
              <a:rPr u="none" dirty="0"/>
              <a:t>KONUKEVLERİ</a:t>
            </a:r>
          </a:p>
        </p:txBody>
      </p:sp>
      <p:sp>
        <p:nvSpPr>
          <p:cNvPr id="5" name="object 5"/>
          <p:cNvSpPr/>
          <p:nvPr/>
        </p:nvSpPr>
        <p:spPr>
          <a:xfrm>
            <a:off x="6057900" y="1556004"/>
            <a:ext cx="2943225" cy="615950"/>
          </a:xfrm>
          <a:custGeom>
            <a:avLst/>
            <a:gdLst/>
            <a:ahLst/>
            <a:cxnLst/>
            <a:rect l="l" t="t" r="r" b="b"/>
            <a:pathLst>
              <a:path w="2943225" h="615950">
                <a:moveTo>
                  <a:pt x="2634995" y="0"/>
                </a:moveTo>
                <a:lnTo>
                  <a:pt x="2634995" y="76961"/>
                </a:lnTo>
                <a:lnTo>
                  <a:pt x="0" y="76961"/>
                </a:lnTo>
                <a:lnTo>
                  <a:pt x="0" y="538733"/>
                </a:lnTo>
                <a:lnTo>
                  <a:pt x="2634995" y="538733"/>
                </a:lnTo>
                <a:lnTo>
                  <a:pt x="2634995" y="615695"/>
                </a:lnTo>
                <a:lnTo>
                  <a:pt x="2942843" y="307847"/>
                </a:lnTo>
                <a:lnTo>
                  <a:pt x="2634995" y="0"/>
                </a:lnTo>
                <a:close/>
              </a:path>
            </a:pathLst>
          </a:custGeom>
          <a:solidFill>
            <a:srgbClr val="F8D7CD"/>
          </a:solidFill>
        </p:spPr>
        <p:txBody>
          <a:bodyPr wrap="square" lIns="0" tIns="0" rIns="0" bIns="0" rtlCol="0"/>
          <a:lstStyle/>
          <a:p>
            <a:endParaRPr/>
          </a:p>
        </p:txBody>
      </p:sp>
      <p:sp>
        <p:nvSpPr>
          <p:cNvPr id="6" name="object 6"/>
          <p:cNvSpPr/>
          <p:nvPr/>
        </p:nvSpPr>
        <p:spPr>
          <a:xfrm>
            <a:off x="6057900" y="1556004"/>
            <a:ext cx="2943225" cy="615950"/>
          </a:xfrm>
          <a:custGeom>
            <a:avLst/>
            <a:gdLst/>
            <a:ahLst/>
            <a:cxnLst/>
            <a:rect l="l" t="t" r="r" b="b"/>
            <a:pathLst>
              <a:path w="2943225" h="615950">
                <a:moveTo>
                  <a:pt x="0" y="76961"/>
                </a:moveTo>
                <a:lnTo>
                  <a:pt x="2634995" y="76961"/>
                </a:lnTo>
                <a:lnTo>
                  <a:pt x="2634995" y="0"/>
                </a:lnTo>
                <a:lnTo>
                  <a:pt x="2942843" y="307847"/>
                </a:lnTo>
                <a:lnTo>
                  <a:pt x="2634995" y="615695"/>
                </a:lnTo>
                <a:lnTo>
                  <a:pt x="2634995" y="538733"/>
                </a:lnTo>
                <a:lnTo>
                  <a:pt x="0" y="538733"/>
                </a:lnTo>
                <a:lnTo>
                  <a:pt x="0" y="76961"/>
                </a:lnTo>
                <a:close/>
              </a:path>
            </a:pathLst>
          </a:custGeom>
          <a:ln w="12191">
            <a:solidFill>
              <a:srgbClr val="F8D7CD"/>
            </a:solidFill>
          </a:ln>
        </p:spPr>
        <p:txBody>
          <a:bodyPr wrap="square" lIns="0" tIns="0" rIns="0" bIns="0" rtlCol="0"/>
          <a:lstStyle/>
          <a:p>
            <a:endParaRPr/>
          </a:p>
        </p:txBody>
      </p:sp>
      <p:sp>
        <p:nvSpPr>
          <p:cNvPr id="7" name="object 7"/>
          <p:cNvSpPr txBox="1"/>
          <p:nvPr/>
        </p:nvSpPr>
        <p:spPr>
          <a:xfrm>
            <a:off x="6054602" y="1643248"/>
            <a:ext cx="2105660" cy="371475"/>
          </a:xfrm>
          <a:prstGeom prst="rect">
            <a:avLst/>
          </a:prstGeom>
        </p:spPr>
        <p:txBody>
          <a:bodyPr vert="horz" wrap="square" lIns="0" tIns="0" rIns="0" bIns="0" rtlCol="0">
            <a:spAutoFit/>
          </a:bodyPr>
          <a:lstStyle/>
          <a:p>
            <a:pPr marL="127000" marR="5080" indent="-114300">
              <a:lnSpc>
                <a:spcPts val="1430"/>
              </a:lnSpc>
              <a:buFont typeface="Calibri"/>
              <a:buChar char="•"/>
              <a:tabLst>
                <a:tab pos="127000" algn="l"/>
              </a:tabLst>
            </a:pPr>
            <a:r>
              <a:rPr sz="1300" b="1" spc="-10" dirty="0">
                <a:latin typeface="Calibri"/>
                <a:cs typeface="Calibri"/>
              </a:rPr>
              <a:t>6</a:t>
            </a:r>
            <a:r>
              <a:rPr sz="1300" b="1" spc="-5" dirty="0">
                <a:latin typeface="Calibri"/>
                <a:cs typeface="Calibri"/>
              </a:rPr>
              <a:t> </a:t>
            </a:r>
            <a:r>
              <a:rPr sz="1300" b="1" spc="-40" dirty="0">
                <a:latin typeface="Calibri"/>
                <a:cs typeface="Calibri"/>
              </a:rPr>
              <a:t>a</a:t>
            </a:r>
            <a:r>
              <a:rPr sz="1300" b="1" spc="-10" dirty="0">
                <a:latin typeface="Calibri"/>
                <a:cs typeface="Calibri"/>
              </a:rPr>
              <a:t>y</a:t>
            </a:r>
            <a:r>
              <a:rPr sz="1300" b="1" spc="10" dirty="0">
                <a:latin typeface="Calibri"/>
                <a:cs typeface="Calibri"/>
              </a:rPr>
              <a:t> </a:t>
            </a:r>
            <a:r>
              <a:rPr sz="1300" b="1" spc="-10" dirty="0">
                <a:latin typeface="Calibri"/>
                <a:cs typeface="Calibri"/>
              </a:rPr>
              <a:t>sü</a:t>
            </a:r>
            <a:r>
              <a:rPr sz="1300" b="1" spc="-25" dirty="0">
                <a:latin typeface="Calibri"/>
                <a:cs typeface="Calibri"/>
              </a:rPr>
              <a:t>r</a:t>
            </a:r>
            <a:r>
              <a:rPr sz="1300" b="1" spc="-10" dirty="0">
                <a:latin typeface="Calibri"/>
                <a:cs typeface="Calibri"/>
              </a:rPr>
              <a:t>e</a:t>
            </a:r>
            <a:r>
              <a:rPr sz="1300" b="1" dirty="0">
                <a:latin typeface="Calibri"/>
                <a:cs typeface="Calibri"/>
              </a:rPr>
              <a:t> </a:t>
            </a:r>
            <a:r>
              <a:rPr sz="1300" b="1" spc="-5" dirty="0">
                <a:latin typeface="Calibri"/>
                <a:cs typeface="Calibri"/>
              </a:rPr>
              <a:t>ile</a:t>
            </a:r>
            <a:r>
              <a:rPr sz="1300" b="1" dirty="0">
                <a:latin typeface="Calibri"/>
                <a:cs typeface="Calibri"/>
              </a:rPr>
              <a:t> </a:t>
            </a:r>
            <a:r>
              <a:rPr sz="1300" b="1" spc="-10" dirty="0">
                <a:latin typeface="Calibri"/>
                <a:cs typeface="Calibri"/>
              </a:rPr>
              <a:t>b</a:t>
            </a:r>
            <a:r>
              <a:rPr sz="1300" b="1" spc="-15" dirty="0">
                <a:latin typeface="Calibri"/>
                <a:cs typeface="Calibri"/>
              </a:rPr>
              <a:t>a</a:t>
            </a:r>
            <a:r>
              <a:rPr sz="1300" b="1" spc="-10" dirty="0">
                <a:latin typeface="Calibri"/>
                <a:cs typeface="Calibri"/>
              </a:rPr>
              <a:t>rınma</a:t>
            </a:r>
            <a:r>
              <a:rPr sz="1300" b="1" spc="10" dirty="0">
                <a:latin typeface="Calibri"/>
                <a:cs typeface="Calibri"/>
              </a:rPr>
              <a:t> </a:t>
            </a:r>
            <a:r>
              <a:rPr sz="1300" b="1" spc="-10" dirty="0">
                <a:latin typeface="Calibri"/>
                <a:cs typeface="Calibri"/>
              </a:rPr>
              <a:t>hizm</a:t>
            </a:r>
            <a:r>
              <a:rPr sz="1300" b="1" spc="-25" dirty="0">
                <a:latin typeface="Calibri"/>
                <a:cs typeface="Calibri"/>
              </a:rPr>
              <a:t>e</a:t>
            </a:r>
            <a:r>
              <a:rPr sz="1300" b="1" spc="-15" dirty="0">
                <a:latin typeface="Calibri"/>
                <a:cs typeface="Calibri"/>
              </a:rPr>
              <a:t>t</a:t>
            </a:r>
            <a:r>
              <a:rPr sz="1300" b="1" spc="-5" dirty="0">
                <a:latin typeface="Calibri"/>
                <a:cs typeface="Calibri"/>
              </a:rPr>
              <a:t>i</a:t>
            </a:r>
            <a:r>
              <a:rPr sz="1300" b="1" spc="-10" dirty="0">
                <a:latin typeface="Calibri"/>
                <a:cs typeface="Calibri"/>
              </a:rPr>
              <a:t> sunulma</a:t>
            </a:r>
            <a:r>
              <a:rPr sz="1300" b="1" spc="-25" dirty="0">
                <a:latin typeface="Calibri"/>
                <a:cs typeface="Calibri"/>
              </a:rPr>
              <a:t>kt</a:t>
            </a:r>
            <a:r>
              <a:rPr sz="1300" b="1" spc="-15" dirty="0">
                <a:latin typeface="Calibri"/>
                <a:cs typeface="Calibri"/>
              </a:rPr>
              <a:t>a</a:t>
            </a:r>
            <a:r>
              <a:rPr sz="1300" b="1" spc="-5" dirty="0">
                <a:latin typeface="Calibri"/>
                <a:cs typeface="Calibri"/>
              </a:rPr>
              <a:t>dı</a:t>
            </a:r>
            <a:r>
              <a:rPr sz="1300" b="1" spc="-130" dirty="0">
                <a:latin typeface="Calibri"/>
                <a:cs typeface="Calibri"/>
              </a:rPr>
              <a:t>r</a:t>
            </a:r>
            <a:r>
              <a:rPr sz="1300" b="1" spc="-5" dirty="0">
                <a:latin typeface="Calibri"/>
                <a:cs typeface="Calibri"/>
              </a:rPr>
              <a:t>.</a:t>
            </a:r>
            <a:endParaRPr sz="1300">
              <a:latin typeface="Calibri"/>
              <a:cs typeface="Calibri"/>
            </a:endParaRPr>
          </a:p>
        </p:txBody>
      </p:sp>
      <p:sp>
        <p:nvSpPr>
          <p:cNvPr id="8" name="object 8"/>
          <p:cNvSpPr/>
          <p:nvPr/>
        </p:nvSpPr>
        <p:spPr>
          <a:xfrm>
            <a:off x="4096511" y="1562100"/>
            <a:ext cx="1961514" cy="614680"/>
          </a:xfrm>
          <a:custGeom>
            <a:avLst/>
            <a:gdLst/>
            <a:ahLst/>
            <a:cxnLst/>
            <a:rect l="l" t="t" r="r" b="b"/>
            <a:pathLst>
              <a:path w="1961514" h="614680">
                <a:moveTo>
                  <a:pt x="1859036" y="0"/>
                </a:moveTo>
                <a:lnTo>
                  <a:pt x="96480" y="165"/>
                </a:lnTo>
                <a:lnTo>
                  <a:pt x="55592" y="11288"/>
                </a:lnTo>
                <a:lnTo>
                  <a:pt x="23497" y="37108"/>
                </a:lnTo>
                <a:lnTo>
                  <a:pt x="4044" y="73778"/>
                </a:lnTo>
                <a:lnTo>
                  <a:pt x="0" y="102351"/>
                </a:lnTo>
                <a:lnTo>
                  <a:pt x="165" y="517691"/>
                </a:lnTo>
                <a:lnTo>
                  <a:pt x="11288" y="558579"/>
                </a:lnTo>
                <a:lnTo>
                  <a:pt x="37108" y="590674"/>
                </a:lnTo>
                <a:lnTo>
                  <a:pt x="73778" y="610127"/>
                </a:lnTo>
                <a:lnTo>
                  <a:pt x="102351" y="614171"/>
                </a:lnTo>
                <a:lnTo>
                  <a:pt x="1864907" y="614006"/>
                </a:lnTo>
                <a:lnTo>
                  <a:pt x="1905795" y="602883"/>
                </a:lnTo>
                <a:lnTo>
                  <a:pt x="1937890" y="577063"/>
                </a:lnTo>
                <a:lnTo>
                  <a:pt x="1957343" y="540393"/>
                </a:lnTo>
                <a:lnTo>
                  <a:pt x="1961387" y="511820"/>
                </a:lnTo>
                <a:lnTo>
                  <a:pt x="1961222" y="96480"/>
                </a:lnTo>
                <a:lnTo>
                  <a:pt x="1950099" y="55592"/>
                </a:lnTo>
                <a:lnTo>
                  <a:pt x="1924279" y="23497"/>
                </a:lnTo>
                <a:lnTo>
                  <a:pt x="1887609" y="4044"/>
                </a:lnTo>
                <a:lnTo>
                  <a:pt x="1859036" y="0"/>
                </a:lnTo>
                <a:close/>
              </a:path>
            </a:pathLst>
          </a:custGeom>
          <a:solidFill>
            <a:srgbClr val="ED7C30"/>
          </a:solidFill>
        </p:spPr>
        <p:txBody>
          <a:bodyPr wrap="square" lIns="0" tIns="0" rIns="0" bIns="0" rtlCol="0"/>
          <a:lstStyle/>
          <a:p>
            <a:endParaRPr/>
          </a:p>
        </p:txBody>
      </p:sp>
      <p:sp>
        <p:nvSpPr>
          <p:cNvPr id="9" name="object 9"/>
          <p:cNvSpPr/>
          <p:nvPr/>
        </p:nvSpPr>
        <p:spPr>
          <a:xfrm>
            <a:off x="4096511" y="1562100"/>
            <a:ext cx="1961514" cy="614680"/>
          </a:xfrm>
          <a:custGeom>
            <a:avLst/>
            <a:gdLst/>
            <a:ahLst/>
            <a:cxnLst/>
            <a:rect l="l" t="t" r="r" b="b"/>
            <a:pathLst>
              <a:path w="1961514" h="614680">
                <a:moveTo>
                  <a:pt x="0" y="102351"/>
                </a:moveTo>
                <a:lnTo>
                  <a:pt x="8886" y="60587"/>
                </a:lnTo>
                <a:lnTo>
                  <a:pt x="32981" y="27106"/>
                </a:lnTo>
                <a:lnTo>
                  <a:pt x="68434" y="5757"/>
                </a:lnTo>
                <a:lnTo>
                  <a:pt x="1859036" y="0"/>
                </a:lnTo>
                <a:lnTo>
                  <a:pt x="1873640" y="1034"/>
                </a:lnTo>
                <a:lnTo>
                  <a:pt x="1913071" y="15418"/>
                </a:lnTo>
                <a:lnTo>
                  <a:pt x="1942935" y="43727"/>
                </a:lnTo>
                <a:lnTo>
                  <a:pt x="1959385" y="82111"/>
                </a:lnTo>
                <a:lnTo>
                  <a:pt x="1961387" y="511820"/>
                </a:lnTo>
                <a:lnTo>
                  <a:pt x="1960353" y="526424"/>
                </a:lnTo>
                <a:lnTo>
                  <a:pt x="1945969" y="565855"/>
                </a:lnTo>
                <a:lnTo>
                  <a:pt x="1917660" y="595719"/>
                </a:lnTo>
                <a:lnTo>
                  <a:pt x="1879276" y="612169"/>
                </a:lnTo>
                <a:lnTo>
                  <a:pt x="102351" y="614171"/>
                </a:lnTo>
                <a:lnTo>
                  <a:pt x="87747" y="613137"/>
                </a:lnTo>
                <a:lnTo>
                  <a:pt x="48316" y="598753"/>
                </a:lnTo>
                <a:lnTo>
                  <a:pt x="18452" y="570444"/>
                </a:lnTo>
                <a:lnTo>
                  <a:pt x="2002" y="532060"/>
                </a:lnTo>
                <a:lnTo>
                  <a:pt x="0" y="102351"/>
                </a:lnTo>
                <a:close/>
              </a:path>
            </a:pathLst>
          </a:custGeom>
          <a:ln w="12191">
            <a:solidFill>
              <a:srgbClr val="FFFFFF"/>
            </a:solidFill>
          </a:ln>
        </p:spPr>
        <p:txBody>
          <a:bodyPr wrap="square" lIns="0" tIns="0" rIns="0" bIns="0" rtlCol="0"/>
          <a:lstStyle/>
          <a:p>
            <a:endParaRPr/>
          </a:p>
        </p:txBody>
      </p:sp>
      <p:sp>
        <p:nvSpPr>
          <p:cNvPr id="10" name="object 10"/>
          <p:cNvSpPr txBox="1"/>
          <p:nvPr/>
        </p:nvSpPr>
        <p:spPr>
          <a:xfrm>
            <a:off x="4725673" y="1779519"/>
            <a:ext cx="704215" cy="190500"/>
          </a:xfrm>
          <a:prstGeom prst="rect">
            <a:avLst/>
          </a:prstGeom>
        </p:spPr>
        <p:txBody>
          <a:bodyPr vert="horz" wrap="square" lIns="0" tIns="0" rIns="0" bIns="0" rtlCol="0">
            <a:spAutoFit/>
          </a:bodyPr>
          <a:lstStyle/>
          <a:p>
            <a:pPr marL="12700">
              <a:lnSpc>
                <a:spcPct val="100000"/>
              </a:lnSpc>
            </a:pPr>
            <a:r>
              <a:rPr sz="1300" b="1" spc="-20" dirty="0">
                <a:solidFill>
                  <a:srgbClr val="FFFFFF"/>
                </a:solidFill>
                <a:latin typeface="Calibri"/>
                <a:cs typeface="Calibri"/>
              </a:rPr>
              <a:t>BA</a:t>
            </a:r>
            <a:r>
              <a:rPr sz="1300" b="1" spc="-10" dirty="0">
                <a:solidFill>
                  <a:srgbClr val="FFFFFF"/>
                </a:solidFill>
                <a:latin typeface="Calibri"/>
                <a:cs typeface="Calibri"/>
              </a:rPr>
              <a:t>RIN</a:t>
            </a:r>
            <a:r>
              <a:rPr sz="1300" b="1" spc="-25" dirty="0">
                <a:solidFill>
                  <a:srgbClr val="FFFFFF"/>
                </a:solidFill>
                <a:latin typeface="Calibri"/>
                <a:cs typeface="Calibri"/>
              </a:rPr>
              <a:t>M</a:t>
            </a:r>
            <a:r>
              <a:rPr sz="1300" b="1" spc="-10" dirty="0">
                <a:solidFill>
                  <a:srgbClr val="FFFFFF"/>
                </a:solidFill>
                <a:latin typeface="Calibri"/>
                <a:cs typeface="Calibri"/>
              </a:rPr>
              <a:t>A</a:t>
            </a:r>
            <a:endParaRPr sz="1300">
              <a:latin typeface="Calibri"/>
              <a:cs typeface="Calibri"/>
            </a:endParaRPr>
          </a:p>
        </p:txBody>
      </p:sp>
      <p:sp>
        <p:nvSpPr>
          <p:cNvPr id="11" name="object 11"/>
          <p:cNvSpPr/>
          <p:nvPr/>
        </p:nvSpPr>
        <p:spPr>
          <a:xfrm>
            <a:off x="6057900" y="2232660"/>
            <a:ext cx="2943225" cy="614680"/>
          </a:xfrm>
          <a:custGeom>
            <a:avLst/>
            <a:gdLst/>
            <a:ahLst/>
            <a:cxnLst/>
            <a:rect l="l" t="t" r="r" b="b"/>
            <a:pathLst>
              <a:path w="2943225" h="614680">
                <a:moveTo>
                  <a:pt x="2635757" y="0"/>
                </a:moveTo>
                <a:lnTo>
                  <a:pt x="2635757" y="76718"/>
                </a:lnTo>
                <a:lnTo>
                  <a:pt x="0" y="76718"/>
                </a:lnTo>
                <a:lnTo>
                  <a:pt x="0" y="537453"/>
                </a:lnTo>
                <a:lnTo>
                  <a:pt x="2635757" y="537453"/>
                </a:lnTo>
                <a:lnTo>
                  <a:pt x="2635757" y="614171"/>
                </a:lnTo>
                <a:lnTo>
                  <a:pt x="2942843" y="307085"/>
                </a:lnTo>
                <a:lnTo>
                  <a:pt x="2635757" y="0"/>
                </a:lnTo>
                <a:close/>
              </a:path>
            </a:pathLst>
          </a:custGeom>
          <a:solidFill>
            <a:srgbClr val="E1E1E1"/>
          </a:solidFill>
        </p:spPr>
        <p:txBody>
          <a:bodyPr wrap="square" lIns="0" tIns="0" rIns="0" bIns="0" rtlCol="0"/>
          <a:lstStyle/>
          <a:p>
            <a:endParaRPr/>
          </a:p>
        </p:txBody>
      </p:sp>
      <p:sp>
        <p:nvSpPr>
          <p:cNvPr id="12" name="object 12"/>
          <p:cNvSpPr/>
          <p:nvPr/>
        </p:nvSpPr>
        <p:spPr>
          <a:xfrm>
            <a:off x="6057900" y="2232660"/>
            <a:ext cx="2943225" cy="614680"/>
          </a:xfrm>
          <a:custGeom>
            <a:avLst/>
            <a:gdLst/>
            <a:ahLst/>
            <a:cxnLst/>
            <a:rect l="l" t="t" r="r" b="b"/>
            <a:pathLst>
              <a:path w="2943225" h="614680">
                <a:moveTo>
                  <a:pt x="0" y="76718"/>
                </a:moveTo>
                <a:lnTo>
                  <a:pt x="2635757" y="76718"/>
                </a:lnTo>
                <a:lnTo>
                  <a:pt x="2635757" y="0"/>
                </a:lnTo>
                <a:lnTo>
                  <a:pt x="2942843" y="307085"/>
                </a:lnTo>
                <a:lnTo>
                  <a:pt x="2635757" y="614171"/>
                </a:lnTo>
                <a:lnTo>
                  <a:pt x="2635757" y="537453"/>
                </a:lnTo>
                <a:lnTo>
                  <a:pt x="0" y="537453"/>
                </a:lnTo>
                <a:lnTo>
                  <a:pt x="0" y="76718"/>
                </a:lnTo>
                <a:close/>
              </a:path>
            </a:pathLst>
          </a:custGeom>
          <a:ln w="12191">
            <a:solidFill>
              <a:srgbClr val="E1E1E1"/>
            </a:solidFill>
          </a:ln>
        </p:spPr>
        <p:txBody>
          <a:bodyPr wrap="square" lIns="0" tIns="0" rIns="0" bIns="0" rtlCol="0"/>
          <a:lstStyle/>
          <a:p>
            <a:endParaRPr/>
          </a:p>
        </p:txBody>
      </p:sp>
      <p:sp>
        <p:nvSpPr>
          <p:cNvPr id="13" name="object 13"/>
          <p:cNvSpPr txBox="1"/>
          <p:nvPr/>
        </p:nvSpPr>
        <p:spPr>
          <a:xfrm>
            <a:off x="6054602" y="2319016"/>
            <a:ext cx="2545080" cy="371475"/>
          </a:xfrm>
          <a:prstGeom prst="rect">
            <a:avLst/>
          </a:prstGeom>
        </p:spPr>
        <p:txBody>
          <a:bodyPr vert="horz" wrap="square" lIns="0" tIns="0" rIns="0" bIns="0" rtlCol="0">
            <a:spAutoFit/>
          </a:bodyPr>
          <a:lstStyle/>
          <a:p>
            <a:pPr marL="127000" marR="5080" indent="-114300">
              <a:lnSpc>
                <a:spcPts val="1430"/>
              </a:lnSpc>
              <a:buFont typeface="Calibri"/>
              <a:buChar char="•"/>
              <a:tabLst>
                <a:tab pos="127000" algn="l"/>
              </a:tabLst>
            </a:pPr>
            <a:r>
              <a:rPr sz="1300" b="1" spc="-25" dirty="0">
                <a:latin typeface="Calibri"/>
                <a:cs typeface="Calibri"/>
              </a:rPr>
              <a:t>M</a:t>
            </a:r>
            <a:r>
              <a:rPr sz="1300" b="1" spc="-15" dirty="0">
                <a:latin typeface="Calibri"/>
                <a:cs typeface="Calibri"/>
              </a:rPr>
              <a:t>e</a:t>
            </a:r>
            <a:r>
              <a:rPr sz="1300" b="1" spc="-5" dirty="0">
                <a:latin typeface="Calibri"/>
                <a:cs typeface="Calibri"/>
              </a:rPr>
              <a:t>sl</a:t>
            </a:r>
            <a:r>
              <a:rPr sz="1300" b="1" spc="-15" dirty="0">
                <a:latin typeface="Calibri"/>
                <a:cs typeface="Calibri"/>
              </a:rPr>
              <a:t>e</a:t>
            </a:r>
            <a:r>
              <a:rPr sz="1300" b="1" spc="-10" dirty="0">
                <a:latin typeface="Calibri"/>
                <a:cs typeface="Calibri"/>
              </a:rPr>
              <a:t>k</a:t>
            </a:r>
            <a:r>
              <a:rPr sz="1300" b="1" spc="15" dirty="0">
                <a:latin typeface="Calibri"/>
                <a:cs typeface="Calibri"/>
              </a:rPr>
              <a:t> </a:t>
            </a:r>
            <a:r>
              <a:rPr sz="1300" b="1" spc="-15" dirty="0">
                <a:latin typeface="Calibri"/>
                <a:cs typeface="Calibri"/>
              </a:rPr>
              <a:t>e</a:t>
            </a:r>
            <a:r>
              <a:rPr sz="1300" b="1" spc="-5" dirty="0">
                <a:latin typeface="Calibri"/>
                <a:cs typeface="Calibri"/>
              </a:rPr>
              <a:t>l</a:t>
            </a:r>
            <a:r>
              <a:rPr sz="1300" b="1" spc="-15" dirty="0">
                <a:latin typeface="Calibri"/>
                <a:cs typeface="Calibri"/>
              </a:rPr>
              <a:t>e</a:t>
            </a:r>
            <a:r>
              <a:rPr sz="1300" b="1" spc="-10" dirty="0">
                <a:latin typeface="Calibri"/>
                <a:cs typeface="Calibri"/>
              </a:rPr>
              <a:t>manla</a:t>
            </a:r>
            <a:r>
              <a:rPr sz="1300" b="1" spc="-15" dirty="0">
                <a:latin typeface="Calibri"/>
                <a:cs typeface="Calibri"/>
              </a:rPr>
              <a:t>r</a:t>
            </a:r>
            <a:r>
              <a:rPr sz="1300" b="1" spc="-5" dirty="0">
                <a:latin typeface="Calibri"/>
                <a:cs typeface="Calibri"/>
              </a:rPr>
              <a:t>ı</a:t>
            </a:r>
            <a:r>
              <a:rPr sz="1300" b="1" spc="20" dirty="0">
                <a:latin typeface="Calibri"/>
                <a:cs typeface="Calibri"/>
              </a:rPr>
              <a:t> </a:t>
            </a:r>
            <a:r>
              <a:rPr sz="1300" b="1" spc="-25" dirty="0">
                <a:latin typeface="Calibri"/>
                <a:cs typeface="Calibri"/>
              </a:rPr>
              <a:t>t</a:t>
            </a:r>
            <a:r>
              <a:rPr sz="1300" b="1" spc="-15" dirty="0">
                <a:latin typeface="Calibri"/>
                <a:cs typeface="Calibri"/>
              </a:rPr>
              <a:t>a</a:t>
            </a:r>
            <a:r>
              <a:rPr sz="1300" b="1" spc="-35" dirty="0">
                <a:latin typeface="Calibri"/>
                <a:cs typeface="Calibri"/>
              </a:rPr>
              <a:t>r</a:t>
            </a:r>
            <a:r>
              <a:rPr sz="1300" b="1" spc="-30" dirty="0">
                <a:latin typeface="Calibri"/>
                <a:cs typeface="Calibri"/>
              </a:rPr>
              <a:t>a</a:t>
            </a:r>
            <a:r>
              <a:rPr sz="1300" b="1" spc="-10" dirty="0">
                <a:latin typeface="Calibri"/>
                <a:cs typeface="Calibri"/>
              </a:rPr>
              <a:t>fından</a:t>
            </a:r>
            <a:r>
              <a:rPr sz="1300" b="1" spc="-5" dirty="0">
                <a:latin typeface="Calibri"/>
                <a:cs typeface="Calibri"/>
              </a:rPr>
              <a:t> b</a:t>
            </a:r>
            <a:r>
              <a:rPr sz="1300" b="1" spc="-15" dirty="0">
                <a:latin typeface="Calibri"/>
                <a:cs typeface="Calibri"/>
              </a:rPr>
              <a:t>a</a:t>
            </a:r>
            <a:r>
              <a:rPr sz="1300" b="1" spc="-10" dirty="0">
                <a:latin typeface="Calibri"/>
                <a:cs typeface="Calibri"/>
              </a:rPr>
              <a:t>rınma</a:t>
            </a:r>
            <a:r>
              <a:rPr sz="1300" b="1" dirty="0">
                <a:latin typeface="Calibri"/>
                <a:cs typeface="Calibri"/>
              </a:rPr>
              <a:t> </a:t>
            </a:r>
            <a:r>
              <a:rPr sz="1300" b="1" spc="5" dirty="0">
                <a:latin typeface="Calibri"/>
                <a:cs typeface="Calibri"/>
              </a:rPr>
              <a:t> </a:t>
            </a:r>
            <a:r>
              <a:rPr sz="1300" b="1" spc="-10" dirty="0">
                <a:latin typeface="Calibri"/>
                <a:cs typeface="Calibri"/>
              </a:rPr>
              <a:t>sü</a:t>
            </a:r>
            <a:r>
              <a:rPr sz="1300" b="1" spc="-25" dirty="0">
                <a:latin typeface="Calibri"/>
                <a:cs typeface="Calibri"/>
              </a:rPr>
              <a:t>r</a:t>
            </a:r>
            <a:r>
              <a:rPr sz="1300" b="1" spc="-15" dirty="0">
                <a:latin typeface="Calibri"/>
                <a:cs typeface="Calibri"/>
              </a:rPr>
              <a:t>e</a:t>
            </a:r>
            <a:r>
              <a:rPr sz="1300" b="1" spc="-10" dirty="0">
                <a:latin typeface="Calibri"/>
                <a:cs typeface="Calibri"/>
              </a:rPr>
              <a:t>since</a:t>
            </a:r>
            <a:r>
              <a:rPr sz="1300" b="1" spc="20" dirty="0">
                <a:latin typeface="Calibri"/>
                <a:cs typeface="Calibri"/>
              </a:rPr>
              <a:t> </a:t>
            </a:r>
            <a:r>
              <a:rPr sz="1300" b="1" spc="-10" dirty="0">
                <a:latin typeface="Calibri"/>
                <a:cs typeface="Calibri"/>
              </a:rPr>
              <a:t>s</a:t>
            </a:r>
            <a:r>
              <a:rPr sz="1300" b="1" spc="-20" dirty="0">
                <a:latin typeface="Calibri"/>
                <a:cs typeface="Calibri"/>
              </a:rPr>
              <a:t>a</a:t>
            </a:r>
            <a:r>
              <a:rPr sz="1300" b="1" spc="-10" dirty="0">
                <a:latin typeface="Calibri"/>
                <a:cs typeface="Calibri"/>
              </a:rPr>
              <a:t>ğlanma</a:t>
            </a:r>
            <a:r>
              <a:rPr sz="1300" b="1" spc="-25" dirty="0">
                <a:latin typeface="Calibri"/>
                <a:cs typeface="Calibri"/>
              </a:rPr>
              <a:t>kt</a:t>
            </a:r>
            <a:r>
              <a:rPr sz="1300" b="1" spc="-15" dirty="0">
                <a:latin typeface="Calibri"/>
                <a:cs typeface="Calibri"/>
              </a:rPr>
              <a:t>a</a:t>
            </a:r>
            <a:r>
              <a:rPr sz="1300" b="1" spc="-5" dirty="0">
                <a:latin typeface="Calibri"/>
                <a:cs typeface="Calibri"/>
              </a:rPr>
              <a:t>dı</a:t>
            </a:r>
            <a:r>
              <a:rPr sz="1300" b="1" spc="-130" dirty="0">
                <a:latin typeface="Calibri"/>
                <a:cs typeface="Calibri"/>
              </a:rPr>
              <a:t>r</a:t>
            </a:r>
            <a:r>
              <a:rPr sz="1300" b="1" spc="-5" dirty="0">
                <a:latin typeface="Calibri"/>
                <a:cs typeface="Calibri"/>
              </a:rPr>
              <a:t>.</a:t>
            </a:r>
            <a:endParaRPr sz="1300">
              <a:latin typeface="Calibri"/>
              <a:cs typeface="Calibri"/>
            </a:endParaRPr>
          </a:p>
        </p:txBody>
      </p:sp>
      <p:sp>
        <p:nvSpPr>
          <p:cNvPr id="14" name="object 14"/>
          <p:cNvSpPr/>
          <p:nvPr/>
        </p:nvSpPr>
        <p:spPr>
          <a:xfrm>
            <a:off x="4096511" y="2232660"/>
            <a:ext cx="1961514" cy="614680"/>
          </a:xfrm>
          <a:custGeom>
            <a:avLst/>
            <a:gdLst/>
            <a:ahLst/>
            <a:cxnLst/>
            <a:rect l="l" t="t" r="r" b="b"/>
            <a:pathLst>
              <a:path w="1961514" h="614680">
                <a:moveTo>
                  <a:pt x="1859036" y="0"/>
                </a:moveTo>
                <a:lnTo>
                  <a:pt x="96480" y="165"/>
                </a:lnTo>
                <a:lnTo>
                  <a:pt x="55592" y="11288"/>
                </a:lnTo>
                <a:lnTo>
                  <a:pt x="23497" y="37108"/>
                </a:lnTo>
                <a:lnTo>
                  <a:pt x="4044" y="73778"/>
                </a:lnTo>
                <a:lnTo>
                  <a:pt x="0" y="102351"/>
                </a:lnTo>
                <a:lnTo>
                  <a:pt x="165" y="517691"/>
                </a:lnTo>
                <a:lnTo>
                  <a:pt x="11288" y="558579"/>
                </a:lnTo>
                <a:lnTo>
                  <a:pt x="37108" y="590674"/>
                </a:lnTo>
                <a:lnTo>
                  <a:pt x="73778" y="610127"/>
                </a:lnTo>
                <a:lnTo>
                  <a:pt x="102351" y="614171"/>
                </a:lnTo>
                <a:lnTo>
                  <a:pt x="1864907" y="614006"/>
                </a:lnTo>
                <a:lnTo>
                  <a:pt x="1905795" y="602883"/>
                </a:lnTo>
                <a:lnTo>
                  <a:pt x="1937890" y="577063"/>
                </a:lnTo>
                <a:lnTo>
                  <a:pt x="1957343" y="540393"/>
                </a:lnTo>
                <a:lnTo>
                  <a:pt x="1961387" y="511820"/>
                </a:lnTo>
                <a:lnTo>
                  <a:pt x="1961222" y="96480"/>
                </a:lnTo>
                <a:lnTo>
                  <a:pt x="1950099" y="55592"/>
                </a:lnTo>
                <a:lnTo>
                  <a:pt x="1924279" y="23497"/>
                </a:lnTo>
                <a:lnTo>
                  <a:pt x="1887609" y="4044"/>
                </a:lnTo>
                <a:lnTo>
                  <a:pt x="1859036" y="0"/>
                </a:lnTo>
                <a:close/>
              </a:path>
            </a:pathLst>
          </a:custGeom>
          <a:solidFill>
            <a:srgbClr val="A4A4A4"/>
          </a:solidFill>
        </p:spPr>
        <p:txBody>
          <a:bodyPr wrap="square" lIns="0" tIns="0" rIns="0" bIns="0" rtlCol="0"/>
          <a:lstStyle/>
          <a:p>
            <a:endParaRPr/>
          </a:p>
        </p:txBody>
      </p:sp>
      <p:sp>
        <p:nvSpPr>
          <p:cNvPr id="15" name="object 15"/>
          <p:cNvSpPr/>
          <p:nvPr/>
        </p:nvSpPr>
        <p:spPr>
          <a:xfrm>
            <a:off x="4096511" y="2232660"/>
            <a:ext cx="1961514" cy="614680"/>
          </a:xfrm>
          <a:custGeom>
            <a:avLst/>
            <a:gdLst/>
            <a:ahLst/>
            <a:cxnLst/>
            <a:rect l="l" t="t" r="r" b="b"/>
            <a:pathLst>
              <a:path w="1961514" h="614680">
                <a:moveTo>
                  <a:pt x="0" y="102351"/>
                </a:moveTo>
                <a:lnTo>
                  <a:pt x="8886" y="60587"/>
                </a:lnTo>
                <a:lnTo>
                  <a:pt x="32981" y="27106"/>
                </a:lnTo>
                <a:lnTo>
                  <a:pt x="68434" y="5757"/>
                </a:lnTo>
                <a:lnTo>
                  <a:pt x="1859036" y="0"/>
                </a:lnTo>
                <a:lnTo>
                  <a:pt x="1873640" y="1034"/>
                </a:lnTo>
                <a:lnTo>
                  <a:pt x="1913071" y="15418"/>
                </a:lnTo>
                <a:lnTo>
                  <a:pt x="1942935" y="43727"/>
                </a:lnTo>
                <a:lnTo>
                  <a:pt x="1959385" y="82111"/>
                </a:lnTo>
                <a:lnTo>
                  <a:pt x="1961387" y="511820"/>
                </a:lnTo>
                <a:lnTo>
                  <a:pt x="1960353" y="526424"/>
                </a:lnTo>
                <a:lnTo>
                  <a:pt x="1945969" y="565855"/>
                </a:lnTo>
                <a:lnTo>
                  <a:pt x="1917660" y="595719"/>
                </a:lnTo>
                <a:lnTo>
                  <a:pt x="1879276" y="612169"/>
                </a:lnTo>
                <a:lnTo>
                  <a:pt x="102351" y="614171"/>
                </a:lnTo>
                <a:lnTo>
                  <a:pt x="87747" y="613137"/>
                </a:lnTo>
                <a:lnTo>
                  <a:pt x="48316" y="598753"/>
                </a:lnTo>
                <a:lnTo>
                  <a:pt x="18452" y="570444"/>
                </a:lnTo>
                <a:lnTo>
                  <a:pt x="2002" y="532060"/>
                </a:lnTo>
                <a:lnTo>
                  <a:pt x="0" y="102351"/>
                </a:lnTo>
                <a:close/>
              </a:path>
            </a:pathLst>
          </a:custGeom>
          <a:ln w="12191">
            <a:solidFill>
              <a:srgbClr val="FFFFFF"/>
            </a:solidFill>
          </a:ln>
        </p:spPr>
        <p:txBody>
          <a:bodyPr wrap="square" lIns="0" tIns="0" rIns="0" bIns="0" rtlCol="0"/>
          <a:lstStyle/>
          <a:p>
            <a:endParaRPr/>
          </a:p>
        </p:txBody>
      </p:sp>
      <p:sp>
        <p:nvSpPr>
          <p:cNvPr id="16" name="object 16"/>
          <p:cNvSpPr txBox="1"/>
          <p:nvPr/>
        </p:nvSpPr>
        <p:spPr>
          <a:xfrm>
            <a:off x="4335529" y="2450334"/>
            <a:ext cx="1483995" cy="190500"/>
          </a:xfrm>
          <a:prstGeom prst="rect">
            <a:avLst/>
          </a:prstGeom>
        </p:spPr>
        <p:txBody>
          <a:bodyPr vert="horz" wrap="square" lIns="0" tIns="0" rIns="0" bIns="0" rtlCol="0">
            <a:spAutoFit/>
          </a:bodyPr>
          <a:lstStyle/>
          <a:p>
            <a:pPr marL="12700">
              <a:lnSpc>
                <a:spcPct val="100000"/>
              </a:lnSpc>
            </a:pPr>
            <a:r>
              <a:rPr sz="1300" b="1" spc="-20" dirty="0">
                <a:solidFill>
                  <a:srgbClr val="FFFFFF"/>
                </a:solidFill>
                <a:latin typeface="Calibri"/>
                <a:cs typeface="Calibri"/>
              </a:rPr>
              <a:t>P</a:t>
            </a:r>
            <a:r>
              <a:rPr sz="1300" b="1" spc="-5" dirty="0">
                <a:solidFill>
                  <a:srgbClr val="FFFFFF"/>
                </a:solidFill>
                <a:latin typeface="Calibri"/>
                <a:cs typeface="Calibri"/>
              </a:rPr>
              <a:t>Sİ</a:t>
            </a:r>
            <a:r>
              <a:rPr sz="1300" b="1" spc="-70" dirty="0">
                <a:solidFill>
                  <a:srgbClr val="FFFFFF"/>
                </a:solidFill>
                <a:latin typeface="Calibri"/>
                <a:cs typeface="Calibri"/>
              </a:rPr>
              <a:t>K</a:t>
            </a:r>
            <a:r>
              <a:rPr sz="1300" b="1" spc="-10" dirty="0">
                <a:solidFill>
                  <a:srgbClr val="FFFFFF"/>
                </a:solidFill>
                <a:latin typeface="Calibri"/>
                <a:cs typeface="Calibri"/>
              </a:rPr>
              <a:t>OSO</a:t>
            </a:r>
            <a:r>
              <a:rPr sz="1300" b="1" spc="-40" dirty="0">
                <a:solidFill>
                  <a:srgbClr val="FFFFFF"/>
                </a:solidFill>
                <a:latin typeface="Calibri"/>
                <a:cs typeface="Calibri"/>
              </a:rPr>
              <a:t>S</a:t>
            </a:r>
            <a:r>
              <a:rPr sz="1300" b="1" spc="-125" dirty="0">
                <a:solidFill>
                  <a:srgbClr val="FFFFFF"/>
                </a:solidFill>
                <a:latin typeface="Calibri"/>
                <a:cs typeface="Calibri"/>
              </a:rPr>
              <a:t>Y</a:t>
            </a:r>
            <a:r>
              <a:rPr sz="1300" b="1" spc="-20" dirty="0">
                <a:solidFill>
                  <a:srgbClr val="FFFFFF"/>
                </a:solidFill>
                <a:latin typeface="Calibri"/>
                <a:cs typeface="Calibri"/>
              </a:rPr>
              <a:t>A</a:t>
            </a:r>
            <a:r>
              <a:rPr sz="1300" b="1" spc="-10" dirty="0">
                <a:solidFill>
                  <a:srgbClr val="FFFFFF"/>
                </a:solidFill>
                <a:latin typeface="Calibri"/>
                <a:cs typeface="Calibri"/>
              </a:rPr>
              <a:t>L</a:t>
            </a:r>
            <a:r>
              <a:rPr sz="1300" b="1" spc="30" dirty="0">
                <a:solidFill>
                  <a:srgbClr val="FFFFFF"/>
                </a:solidFill>
                <a:latin typeface="Calibri"/>
                <a:cs typeface="Calibri"/>
              </a:rPr>
              <a:t> </a:t>
            </a:r>
            <a:r>
              <a:rPr sz="1300" b="1" spc="-10" dirty="0">
                <a:solidFill>
                  <a:srgbClr val="FFFFFF"/>
                </a:solidFill>
                <a:latin typeface="Calibri"/>
                <a:cs typeface="Calibri"/>
              </a:rPr>
              <a:t>D</a:t>
            </a:r>
            <a:r>
              <a:rPr sz="1300" b="1" spc="-20" dirty="0">
                <a:solidFill>
                  <a:srgbClr val="FFFFFF"/>
                </a:solidFill>
                <a:latin typeface="Calibri"/>
                <a:cs typeface="Calibri"/>
              </a:rPr>
              <a:t>E</a:t>
            </a:r>
            <a:r>
              <a:rPr sz="1300" b="1" spc="-25" dirty="0">
                <a:solidFill>
                  <a:srgbClr val="FFFFFF"/>
                </a:solidFill>
                <a:latin typeface="Calibri"/>
                <a:cs typeface="Calibri"/>
              </a:rPr>
              <a:t>S</a:t>
            </a:r>
            <a:r>
              <a:rPr sz="1300" b="1" spc="-20" dirty="0">
                <a:solidFill>
                  <a:srgbClr val="FFFFFF"/>
                </a:solidFill>
                <a:latin typeface="Calibri"/>
                <a:cs typeface="Calibri"/>
              </a:rPr>
              <a:t>T</a:t>
            </a:r>
            <a:r>
              <a:rPr sz="1300" b="1" spc="-10" dirty="0">
                <a:solidFill>
                  <a:srgbClr val="FFFFFF"/>
                </a:solidFill>
                <a:latin typeface="Calibri"/>
                <a:cs typeface="Calibri"/>
              </a:rPr>
              <a:t>EK</a:t>
            </a:r>
            <a:endParaRPr sz="1300">
              <a:latin typeface="Calibri"/>
              <a:cs typeface="Calibri"/>
            </a:endParaRPr>
          </a:p>
        </p:txBody>
      </p:sp>
      <p:sp>
        <p:nvSpPr>
          <p:cNvPr id="17" name="object 17"/>
          <p:cNvSpPr/>
          <p:nvPr/>
        </p:nvSpPr>
        <p:spPr>
          <a:xfrm>
            <a:off x="6057900" y="2907792"/>
            <a:ext cx="2943225" cy="614680"/>
          </a:xfrm>
          <a:custGeom>
            <a:avLst/>
            <a:gdLst/>
            <a:ahLst/>
            <a:cxnLst/>
            <a:rect l="l" t="t" r="r" b="b"/>
            <a:pathLst>
              <a:path w="2943225" h="614679">
                <a:moveTo>
                  <a:pt x="2635757" y="0"/>
                </a:moveTo>
                <a:lnTo>
                  <a:pt x="2635757" y="76718"/>
                </a:lnTo>
                <a:lnTo>
                  <a:pt x="0" y="76718"/>
                </a:lnTo>
                <a:lnTo>
                  <a:pt x="0" y="537453"/>
                </a:lnTo>
                <a:lnTo>
                  <a:pt x="2635757" y="537453"/>
                </a:lnTo>
                <a:lnTo>
                  <a:pt x="2635757" y="614171"/>
                </a:lnTo>
                <a:lnTo>
                  <a:pt x="2942843" y="307085"/>
                </a:lnTo>
                <a:lnTo>
                  <a:pt x="2635757" y="0"/>
                </a:lnTo>
                <a:close/>
              </a:path>
            </a:pathLst>
          </a:custGeom>
          <a:solidFill>
            <a:srgbClr val="FFE8CB"/>
          </a:solidFill>
        </p:spPr>
        <p:txBody>
          <a:bodyPr wrap="square" lIns="0" tIns="0" rIns="0" bIns="0" rtlCol="0"/>
          <a:lstStyle/>
          <a:p>
            <a:endParaRPr/>
          </a:p>
        </p:txBody>
      </p:sp>
      <p:sp>
        <p:nvSpPr>
          <p:cNvPr id="18" name="object 18"/>
          <p:cNvSpPr/>
          <p:nvPr/>
        </p:nvSpPr>
        <p:spPr>
          <a:xfrm>
            <a:off x="6057900" y="2907792"/>
            <a:ext cx="2943225" cy="614680"/>
          </a:xfrm>
          <a:custGeom>
            <a:avLst/>
            <a:gdLst/>
            <a:ahLst/>
            <a:cxnLst/>
            <a:rect l="l" t="t" r="r" b="b"/>
            <a:pathLst>
              <a:path w="2943225" h="614679">
                <a:moveTo>
                  <a:pt x="0" y="76718"/>
                </a:moveTo>
                <a:lnTo>
                  <a:pt x="2635757" y="76718"/>
                </a:lnTo>
                <a:lnTo>
                  <a:pt x="2635757" y="0"/>
                </a:lnTo>
                <a:lnTo>
                  <a:pt x="2942843" y="307085"/>
                </a:lnTo>
                <a:lnTo>
                  <a:pt x="2635757" y="614171"/>
                </a:lnTo>
                <a:lnTo>
                  <a:pt x="2635757" y="537453"/>
                </a:lnTo>
                <a:lnTo>
                  <a:pt x="0" y="537453"/>
                </a:lnTo>
                <a:lnTo>
                  <a:pt x="0" y="76718"/>
                </a:lnTo>
                <a:close/>
              </a:path>
            </a:pathLst>
          </a:custGeom>
          <a:ln w="12191">
            <a:solidFill>
              <a:srgbClr val="FFE8CB"/>
            </a:solidFill>
          </a:ln>
        </p:spPr>
        <p:txBody>
          <a:bodyPr wrap="square" lIns="0" tIns="0" rIns="0" bIns="0" rtlCol="0"/>
          <a:lstStyle/>
          <a:p>
            <a:endParaRPr/>
          </a:p>
        </p:txBody>
      </p:sp>
      <p:sp>
        <p:nvSpPr>
          <p:cNvPr id="19" name="object 19"/>
          <p:cNvSpPr txBox="1"/>
          <p:nvPr/>
        </p:nvSpPr>
        <p:spPr>
          <a:xfrm>
            <a:off x="6054602" y="2995037"/>
            <a:ext cx="2564765" cy="371475"/>
          </a:xfrm>
          <a:prstGeom prst="rect">
            <a:avLst/>
          </a:prstGeom>
        </p:spPr>
        <p:txBody>
          <a:bodyPr vert="horz" wrap="square" lIns="0" tIns="0" rIns="0" bIns="0" rtlCol="0">
            <a:spAutoFit/>
          </a:bodyPr>
          <a:lstStyle/>
          <a:p>
            <a:pPr marL="127000" indent="-114300">
              <a:lnSpc>
                <a:spcPts val="1495"/>
              </a:lnSpc>
              <a:buFont typeface="Calibri"/>
              <a:buChar char="•"/>
              <a:tabLst>
                <a:tab pos="127000" algn="l"/>
              </a:tabLst>
            </a:pPr>
            <a:r>
              <a:rPr sz="1300" b="1" spc="-10" dirty="0">
                <a:latin typeface="Calibri"/>
                <a:cs typeface="Calibri"/>
              </a:rPr>
              <a:t>So</a:t>
            </a:r>
            <a:r>
              <a:rPr sz="1300" b="1" spc="-40" dirty="0">
                <a:latin typeface="Calibri"/>
                <a:cs typeface="Calibri"/>
              </a:rPr>
              <a:t>sy</a:t>
            </a:r>
            <a:r>
              <a:rPr sz="1300" b="1" spc="-15" dirty="0">
                <a:latin typeface="Calibri"/>
                <a:cs typeface="Calibri"/>
              </a:rPr>
              <a:t>a</a:t>
            </a:r>
            <a:r>
              <a:rPr sz="1300" b="1" spc="-5" dirty="0">
                <a:latin typeface="Calibri"/>
                <a:cs typeface="Calibri"/>
              </a:rPr>
              <a:t>l</a:t>
            </a:r>
            <a:r>
              <a:rPr sz="1300" b="1" spc="-10" dirty="0">
                <a:latin typeface="Times New Roman"/>
                <a:cs typeface="Times New Roman"/>
              </a:rPr>
              <a:t> </a:t>
            </a:r>
            <a:r>
              <a:rPr sz="1300" b="1" spc="-10" dirty="0">
                <a:latin typeface="Calibri"/>
                <a:cs typeface="Calibri"/>
              </a:rPr>
              <a:t>inc</a:t>
            </a:r>
            <a:r>
              <a:rPr sz="1300" b="1" spc="-20" dirty="0">
                <a:latin typeface="Calibri"/>
                <a:cs typeface="Calibri"/>
              </a:rPr>
              <a:t>e</a:t>
            </a:r>
            <a:r>
              <a:rPr sz="1300" b="1" spc="-5" dirty="0">
                <a:latin typeface="Calibri"/>
                <a:cs typeface="Calibri"/>
              </a:rPr>
              <a:t>l</a:t>
            </a:r>
            <a:r>
              <a:rPr sz="1300" b="1" spc="-15" dirty="0">
                <a:latin typeface="Calibri"/>
                <a:cs typeface="Calibri"/>
              </a:rPr>
              <a:t>em</a:t>
            </a:r>
            <a:r>
              <a:rPr sz="1300" b="1" spc="-10" dirty="0">
                <a:latin typeface="Calibri"/>
                <a:cs typeface="Calibri"/>
              </a:rPr>
              <a:t>e</a:t>
            </a:r>
            <a:r>
              <a:rPr sz="1300" b="1" spc="-20" dirty="0">
                <a:latin typeface="Times New Roman"/>
                <a:cs typeface="Times New Roman"/>
              </a:rPr>
              <a:t> </a:t>
            </a:r>
            <a:r>
              <a:rPr sz="1300" b="1" spc="-35" dirty="0">
                <a:latin typeface="Calibri"/>
                <a:cs typeface="Calibri"/>
              </a:rPr>
              <a:t>r</a:t>
            </a:r>
            <a:r>
              <a:rPr sz="1300" b="1" spc="-15" dirty="0">
                <a:latin typeface="Calibri"/>
                <a:cs typeface="Calibri"/>
              </a:rPr>
              <a:t>a</a:t>
            </a:r>
            <a:r>
              <a:rPr sz="1300" b="1" spc="-10" dirty="0">
                <a:latin typeface="Calibri"/>
                <a:cs typeface="Calibri"/>
              </a:rPr>
              <a:t>po</a:t>
            </a:r>
            <a:r>
              <a:rPr sz="1300" b="1" spc="-15" dirty="0">
                <a:latin typeface="Calibri"/>
                <a:cs typeface="Calibri"/>
              </a:rPr>
              <a:t>r</a:t>
            </a:r>
            <a:r>
              <a:rPr sz="1300" b="1" spc="-10" dirty="0">
                <a:latin typeface="Calibri"/>
                <a:cs typeface="Calibri"/>
              </a:rPr>
              <a:t>una</a:t>
            </a:r>
            <a:r>
              <a:rPr sz="1300" b="1" spc="-10" dirty="0">
                <a:latin typeface="Times New Roman"/>
                <a:cs typeface="Times New Roman"/>
              </a:rPr>
              <a:t> </a:t>
            </a:r>
            <a:r>
              <a:rPr sz="1300" b="1" spc="-5" dirty="0">
                <a:latin typeface="Calibri"/>
                <a:cs typeface="Calibri"/>
              </a:rPr>
              <a:t>i</a:t>
            </a:r>
            <a:r>
              <a:rPr sz="1300" b="1" spc="-25" dirty="0">
                <a:latin typeface="Calibri"/>
                <a:cs typeface="Calibri"/>
              </a:rPr>
              <a:t>s</a:t>
            </a:r>
            <a:r>
              <a:rPr sz="1300" b="1" spc="-10" dirty="0">
                <a:latin typeface="Calibri"/>
                <a:cs typeface="Calibri"/>
              </a:rPr>
              <a:t>t</a:t>
            </a:r>
            <a:r>
              <a:rPr sz="1300" b="1" spc="-5" dirty="0">
                <a:latin typeface="Calibri"/>
                <a:cs typeface="Calibri"/>
              </a:rPr>
              <a:t>in</a:t>
            </a:r>
            <a:r>
              <a:rPr sz="1300" b="1" spc="-15" dirty="0">
                <a:latin typeface="Calibri"/>
                <a:cs typeface="Calibri"/>
              </a:rPr>
              <a:t>a</a:t>
            </a:r>
            <a:r>
              <a:rPr sz="1300" b="1" spc="-10" dirty="0">
                <a:latin typeface="Calibri"/>
                <a:cs typeface="Calibri"/>
              </a:rPr>
              <a:t>den</a:t>
            </a:r>
            <a:endParaRPr sz="1300">
              <a:latin typeface="Calibri"/>
              <a:cs typeface="Calibri"/>
            </a:endParaRPr>
          </a:p>
          <a:p>
            <a:pPr marL="127000">
              <a:lnSpc>
                <a:spcPts val="1495"/>
              </a:lnSpc>
            </a:pPr>
            <a:r>
              <a:rPr sz="1300" b="1" spc="-10" dirty="0">
                <a:latin typeface="Calibri"/>
                <a:cs typeface="Calibri"/>
              </a:rPr>
              <a:t>h</a:t>
            </a:r>
            <a:r>
              <a:rPr sz="1300" b="1" spc="-15" dirty="0">
                <a:latin typeface="Calibri"/>
                <a:cs typeface="Calibri"/>
              </a:rPr>
              <a:t>a</a:t>
            </a:r>
            <a:r>
              <a:rPr sz="1300" b="1" spc="-35" dirty="0">
                <a:latin typeface="Calibri"/>
                <a:cs typeface="Calibri"/>
              </a:rPr>
              <a:t>r</a:t>
            </a:r>
            <a:r>
              <a:rPr sz="1300" b="1" spc="-5" dirty="0">
                <a:latin typeface="Calibri"/>
                <a:cs typeface="Calibri"/>
              </a:rPr>
              <a:t>çl</a:t>
            </a:r>
            <a:r>
              <a:rPr sz="1300" b="1" dirty="0">
                <a:latin typeface="Calibri"/>
                <a:cs typeface="Calibri"/>
              </a:rPr>
              <a:t>ı</a:t>
            </a:r>
            <a:r>
              <a:rPr sz="1300" b="1" spc="-10" dirty="0">
                <a:latin typeface="Calibri"/>
                <a:cs typeface="Calibri"/>
              </a:rPr>
              <a:t>k</a:t>
            </a:r>
            <a:r>
              <a:rPr sz="1300" b="1" spc="15" dirty="0">
                <a:latin typeface="Calibri"/>
                <a:cs typeface="Calibri"/>
              </a:rPr>
              <a:t> </a:t>
            </a:r>
            <a:r>
              <a:rPr sz="1300" b="1" spc="-10" dirty="0">
                <a:latin typeface="Calibri"/>
                <a:cs typeface="Calibri"/>
              </a:rPr>
              <a:t>öd</a:t>
            </a:r>
            <a:r>
              <a:rPr sz="1300" b="1" spc="-20" dirty="0">
                <a:latin typeface="Calibri"/>
                <a:cs typeface="Calibri"/>
              </a:rPr>
              <a:t>e</a:t>
            </a:r>
            <a:r>
              <a:rPr sz="1300" b="1" spc="-10" dirty="0">
                <a:latin typeface="Calibri"/>
                <a:cs typeface="Calibri"/>
              </a:rPr>
              <a:t>mesi</a:t>
            </a:r>
            <a:r>
              <a:rPr sz="1300" b="1" spc="15" dirty="0">
                <a:latin typeface="Calibri"/>
                <a:cs typeface="Calibri"/>
              </a:rPr>
              <a:t> </a:t>
            </a:r>
            <a:r>
              <a:rPr sz="1300" b="1" spc="-40" dirty="0">
                <a:latin typeface="Calibri"/>
                <a:cs typeface="Calibri"/>
              </a:rPr>
              <a:t>y</a:t>
            </a:r>
            <a:r>
              <a:rPr sz="1300" b="1" spc="-15" dirty="0">
                <a:latin typeface="Calibri"/>
                <a:cs typeface="Calibri"/>
              </a:rPr>
              <a:t>a</a:t>
            </a:r>
            <a:r>
              <a:rPr sz="1300" b="1" spc="-10" dirty="0">
                <a:latin typeface="Calibri"/>
                <a:cs typeface="Calibri"/>
              </a:rPr>
              <a:t>pılma</a:t>
            </a:r>
            <a:r>
              <a:rPr sz="1300" b="1" spc="-25" dirty="0">
                <a:latin typeface="Calibri"/>
                <a:cs typeface="Calibri"/>
              </a:rPr>
              <a:t>kt</a:t>
            </a:r>
            <a:r>
              <a:rPr sz="1300" b="1" spc="-15" dirty="0">
                <a:latin typeface="Calibri"/>
                <a:cs typeface="Calibri"/>
              </a:rPr>
              <a:t>a</a:t>
            </a:r>
            <a:r>
              <a:rPr sz="1300" b="1" spc="-5" dirty="0">
                <a:latin typeface="Calibri"/>
                <a:cs typeface="Calibri"/>
              </a:rPr>
              <a:t>dı</a:t>
            </a:r>
            <a:r>
              <a:rPr sz="1300" b="1" spc="-130" dirty="0">
                <a:latin typeface="Calibri"/>
                <a:cs typeface="Calibri"/>
              </a:rPr>
              <a:t>r</a:t>
            </a:r>
            <a:r>
              <a:rPr sz="1300" b="1" spc="-5" dirty="0">
                <a:latin typeface="Calibri"/>
                <a:cs typeface="Calibri"/>
              </a:rPr>
              <a:t>.</a:t>
            </a:r>
            <a:endParaRPr sz="1300">
              <a:latin typeface="Calibri"/>
              <a:cs typeface="Calibri"/>
            </a:endParaRPr>
          </a:p>
        </p:txBody>
      </p:sp>
      <p:sp>
        <p:nvSpPr>
          <p:cNvPr id="20" name="object 20"/>
          <p:cNvSpPr/>
          <p:nvPr/>
        </p:nvSpPr>
        <p:spPr>
          <a:xfrm>
            <a:off x="4096511" y="2912364"/>
            <a:ext cx="1961514" cy="614680"/>
          </a:xfrm>
          <a:custGeom>
            <a:avLst/>
            <a:gdLst/>
            <a:ahLst/>
            <a:cxnLst/>
            <a:rect l="l" t="t" r="r" b="b"/>
            <a:pathLst>
              <a:path w="1961514" h="614679">
                <a:moveTo>
                  <a:pt x="1859036" y="0"/>
                </a:moveTo>
                <a:lnTo>
                  <a:pt x="96480" y="165"/>
                </a:lnTo>
                <a:lnTo>
                  <a:pt x="55592" y="11288"/>
                </a:lnTo>
                <a:lnTo>
                  <a:pt x="23497" y="37108"/>
                </a:lnTo>
                <a:lnTo>
                  <a:pt x="4044" y="73778"/>
                </a:lnTo>
                <a:lnTo>
                  <a:pt x="0" y="102351"/>
                </a:lnTo>
                <a:lnTo>
                  <a:pt x="165" y="517691"/>
                </a:lnTo>
                <a:lnTo>
                  <a:pt x="11288" y="558579"/>
                </a:lnTo>
                <a:lnTo>
                  <a:pt x="37108" y="590674"/>
                </a:lnTo>
                <a:lnTo>
                  <a:pt x="73778" y="610127"/>
                </a:lnTo>
                <a:lnTo>
                  <a:pt x="102351" y="614171"/>
                </a:lnTo>
                <a:lnTo>
                  <a:pt x="1864907" y="614006"/>
                </a:lnTo>
                <a:lnTo>
                  <a:pt x="1905795" y="602883"/>
                </a:lnTo>
                <a:lnTo>
                  <a:pt x="1937890" y="577063"/>
                </a:lnTo>
                <a:lnTo>
                  <a:pt x="1957343" y="540393"/>
                </a:lnTo>
                <a:lnTo>
                  <a:pt x="1961387" y="511820"/>
                </a:lnTo>
                <a:lnTo>
                  <a:pt x="1961222" y="96480"/>
                </a:lnTo>
                <a:lnTo>
                  <a:pt x="1950099" y="55592"/>
                </a:lnTo>
                <a:lnTo>
                  <a:pt x="1924279" y="23497"/>
                </a:lnTo>
                <a:lnTo>
                  <a:pt x="1887609" y="4044"/>
                </a:lnTo>
                <a:lnTo>
                  <a:pt x="1859036" y="0"/>
                </a:lnTo>
                <a:close/>
              </a:path>
            </a:pathLst>
          </a:custGeom>
          <a:solidFill>
            <a:srgbClr val="FFC000"/>
          </a:solidFill>
        </p:spPr>
        <p:txBody>
          <a:bodyPr wrap="square" lIns="0" tIns="0" rIns="0" bIns="0" rtlCol="0"/>
          <a:lstStyle/>
          <a:p>
            <a:endParaRPr/>
          </a:p>
        </p:txBody>
      </p:sp>
      <p:sp>
        <p:nvSpPr>
          <p:cNvPr id="21" name="object 21"/>
          <p:cNvSpPr/>
          <p:nvPr/>
        </p:nvSpPr>
        <p:spPr>
          <a:xfrm>
            <a:off x="4096511" y="2912364"/>
            <a:ext cx="1961514" cy="614680"/>
          </a:xfrm>
          <a:custGeom>
            <a:avLst/>
            <a:gdLst/>
            <a:ahLst/>
            <a:cxnLst/>
            <a:rect l="l" t="t" r="r" b="b"/>
            <a:pathLst>
              <a:path w="1961514" h="614679">
                <a:moveTo>
                  <a:pt x="0" y="102351"/>
                </a:moveTo>
                <a:lnTo>
                  <a:pt x="8886" y="60587"/>
                </a:lnTo>
                <a:lnTo>
                  <a:pt x="32981" y="27106"/>
                </a:lnTo>
                <a:lnTo>
                  <a:pt x="68434" y="5757"/>
                </a:lnTo>
                <a:lnTo>
                  <a:pt x="1859036" y="0"/>
                </a:lnTo>
                <a:lnTo>
                  <a:pt x="1873640" y="1034"/>
                </a:lnTo>
                <a:lnTo>
                  <a:pt x="1913071" y="15418"/>
                </a:lnTo>
                <a:lnTo>
                  <a:pt x="1942935" y="43727"/>
                </a:lnTo>
                <a:lnTo>
                  <a:pt x="1959385" y="82111"/>
                </a:lnTo>
                <a:lnTo>
                  <a:pt x="1961387" y="511820"/>
                </a:lnTo>
                <a:lnTo>
                  <a:pt x="1960353" y="526424"/>
                </a:lnTo>
                <a:lnTo>
                  <a:pt x="1945969" y="565855"/>
                </a:lnTo>
                <a:lnTo>
                  <a:pt x="1917660" y="595719"/>
                </a:lnTo>
                <a:lnTo>
                  <a:pt x="1879276" y="612169"/>
                </a:lnTo>
                <a:lnTo>
                  <a:pt x="102351" y="614171"/>
                </a:lnTo>
                <a:lnTo>
                  <a:pt x="87747" y="613137"/>
                </a:lnTo>
                <a:lnTo>
                  <a:pt x="48316" y="598753"/>
                </a:lnTo>
                <a:lnTo>
                  <a:pt x="18452" y="570444"/>
                </a:lnTo>
                <a:lnTo>
                  <a:pt x="2002" y="532060"/>
                </a:lnTo>
                <a:lnTo>
                  <a:pt x="0" y="102351"/>
                </a:lnTo>
                <a:close/>
              </a:path>
            </a:pathLst>
          </a:custGeom>
          <a:ln w="12191">
            <a:solidFill>
              <a:srgbClr val="FFFFFF"/>
            </a:solidFill>
          </a:ln>
        </p:spPr>
        <p:txBody>
          <a:bodyPr wrap="square" lIns="0" tIns="0" rIns="0" bIns="0" rtlCol="0"/>
          <a:lstStyle/>
          <a:p>
            <a:endParaRPr/>
          </a:p>
        </p:txBody>
      </p:sp>
      <p:sp>
        <p:nvSpPr>
          <p:cNvPr id="22" name="object 22"/>
          <p:cNvSpPr txBox="1"/>
          <p:nvPr/>
        </p:nvSpPr>
        <p:spPr>
          <a:xfrm>
            <a:off x="4771393" y="3131309"/>
            <a:ext cx="610870" cy="190500"/>
          </a:xfrm>
          <a:prstGeom prst="rect">
            <a:avLst/>
          </a:prstGeom>
        </p:spPr>
        <p:txBody>
          <a:bodyPr vert="horz" wrap="square" lIns="0" tIns="0" rIns="0" bIns="0" rtlCol="0">
            <a:spAutoFit/>
          </a:bodyPr>
          <a:lstStyle/>
          <a:p>
            <a:pPr marL="12700">
              <a:lnSpc>
                <a:spcPct val="100000"/>
              </a:lnSpc>
            </a:pPr>
            <a:r>
              <a:rPr sz="1300" b="1" spc="-10" dirty="0">
                <a:solidFill>
                  <a:srgbClr val="FFFFFF"/>
                </a:solidFill>
                <a:latin typeface="Calibri"/>
                <a:cs typeface="Calibri"/>
              </a:rPr>
              <a:t>H</a:t>
            </a:r>
            <a:r>
              <a:rPr sz="1300" b="1" spc="-20" dirty="0">
                <a:solidFill>
                  <a:srgbClr val="FFFFFF"/>
                </a:solidFill>
                <a:latin typeface="Calibri"/>
                <a:cs typeface="Calibri"/>
              </a:rPr>
              <a:t>AR</a:t>
            </a:r>
            <a:r>
              <a:rPr sz="1300" b="1" spc="-10" dirty="0">
                <a:solidFill>
                  <a:srgbClr val="FFFFFF"/>
                </a:solidFill>
                <a:latin typeface="Calibri"/>
                <a:cs typeface="Calibri"/>
              </a:rPr>
              <a:t>ÇLIK</a:t>
            </a:r>
            <a:endParaRPr sz="1300">
              <a:latin typeface="Calibri"/>
              <a:cs typeface="Calibri"/>
            </a:endParaRPr>
          </a:p>
        </p:txBody>
      </p:sp>
      <p:sp>
        <p:nvSpPr>
          <p:cNvPr id="23" name="object 23"/>
          <p:cNvSpPr/>
          <p:nvPr/>
        </p:nvSpPr>
        <p:spPr>
          <a:xfrm>
            <a:off x="6057900" y="3584448"/>
            <a:ext cx="2943225" cy="614680"/>
          </a:xfrm>
          <a:custGeom>
            <a:avLst/>
            <a:gdLst/>
            <a:ahLst/>
            <a:cxnLst/>
            <a:rect l="l" t="t" r="r" b="b"/>
            <a:pathLst>
              <a:path w="2943225" h="614679">
                <a:moveTo>
                  <a:pt x="2635757" y="0"/>
                </a:moveTo>
                <a:lnTo>
                  <a:pt x="2635757" y="76718"/>
                </a:lnTo>
                <a:lnTo>
                  <a:pt x="0" y="76718"/>
                </a:lnTo>
                <a:lnTo>
                  <a:pt x="0" y="537459"/>
                </a:lnTo>
                <a:lnTo>
                  <a:pt x="2635757" y="537459"/>
                </a:lnTo>
                <a:lnTo>
                  <a:pt x="2635757" y="614171"/>
                </a:lnTo>
                <a:lnTo>
                  <a:pt x="2942843" y="307085"/>
                </a:lnTo>
                <a:lnTo>
                  <a:pt x="2635757" y="0"/>
                </a:lnTo>
                <a:close/>
              </a:path>
            </a:pathLst>
          </a:custGeom>
          <a:solidFill>
            <a:srgbClr val="CFD5EA"/>
          </a:solidFill>
        </p:spPr>
        <p:txBody>
          <a:bodyPr wrap="square" lIns="0" tIns="0" rIns="0" bIns="0" rtlCol="0"/>
          <a:lstStyle/>
          <a:p>
            <a:endParaRPr/>
          </a:p>
        </p:txBody>
      </p:sp>
      <p:sp>
        <p:nvSpPr>
          <p:cNvPr id="24" name="object 24"/>
          <p:cNvSpPr/>
          <p:nvPr/>
        </p:nvSpPr>
        <p:spPr>
          <a:xfrm>
            <a:off x="6057900" y="3584448"/>
            <a:ext cx="2943225" cy="614680"/>
          </a:xfrm>
          <a:custGeom>
            <a:avLst/>
            <a:gdLst/>
            <a:ahLst/>
            <a:cxnLst/>
            <a:rect l="l" t="t" r="r" b="b"/>
            <a:pathLst>
              <a:path w="2943225" h="614679">
                <a:moveTo>
                  <a:pt x="0" y="76718"/>
                </a:moveTo>
                <a:lnTo>
                  <a:pt x="2635757" y="76718"/>
                </a:lnTo>
                <a:lnTo>
                  <a:pt x="2635757" y="0"/>
                </a:lnTo>
                <a:lnTo>
                  <a:pt x="2942843" y="307085"/>
                </a:lnTo>
                <a:lnTo>
                  <a:pt x="2635757" y="614171"/>
                </a:lnTo>
                <a:lnTo>
                  <a:pt x="2635757" y="537459"/>
                </a:lnTo>
                <a:lnTo>
                  <a:pt x="0" y="537459"/>
                </a:lnTo>
                <a:lnTo>
                  <a:pt x="0" y="76718"/>
                </a:lnTo>
                <a:close/>
              </a:path>
            </a:pathLst>
          </a:custGeom>
          <a:ln w="12191">
            <a:solidFill>
              <a:srgbClr val="CFD5EA"/>
            </a:solidFill>
          </a:ln>
        </p:spPr>
        <p:txBody>
          <a:bodyPr wrap="square" lIns="0" tIns="0" rIns="0" bIns="0" rtlCol="0"/>
          <a:lstStyle/>
          <a:p>
            <a:endParaRPr/>
          </a:p>
        </p:txBody>
      </p:sp>
      <p:sp>
        <p:nvSpPr>
          <p:cNvPr id="25" name="object 25"/>
          <p:cNvSpPr txBox="1"/>
          <p:nvPr/>
        </p:nvSpPr>
        <p:spPr>
          <a:xfrm>
            <a:off x="6054602" y="3670805"/>
            <a:ext cx="2644140" cy="371475"/>
          </a:xfrm>
          <a:prstGeom prst="rect">
            <a:avLst/>
          </a:prstGeom>
        </p:spPr>
        <p:txBody>
          <a:bodyPr vert="horz" wrap="square" lIns="0" tIns="0" rIns="0" bIns="0" rtlCol="0">
            <a:spAutoFit/>
          </a:bodyPr>
          <a:lstStyle/>
          <a:p>
            <a:pPr marL="127000" marR="5080" indent="-114300">
              <a:lnSpc>
                <a:spcPts val="1430"/>
              </a:lnSpc>
              <a:buFont typeface="Calibri"/>
              <a:buChar char="•"/>
              <a:tabLst>
                <a:tab pos="127000" algn="l"/>
              </a:tabLst>
            </a:pPr>
            <a:r>
              <a:rPr sz="1300" b="1" spc="-5" dirty="0">
                <a:latin typeface="Calibri"/>
                <a:cs typeface="Calibri"/>
              </a:rPr>
              <a:t>İl</a:t>
            </a:r>
            <a:r>
              <a:rPr sz="1300" b="1" dirty="0">
                <a:latin typeface="Calibri"/>
                <a:cs typeface="Calibri"/>
              </a:rPr>
              <a:t> </a:t>
            </a:r>
            <a:r>
              <a:rPr sz="1300" b="1" spc="-55" dirty="0">
                <a:latin typeface="Calibri"/>
                <a:cs typeface="Calibri"/>
              </a:rPr>
              <a:t>A</a:t>
            </a:r>
            <a:r>
              <a:rPr sz="1300" b="1" spc="-10" dirty="0">
                <a:latin typeface="Calibri"/>
                <a:cs typeface="Calibri"/>
              </a:rPr>
              <a:t>vu</a:t>
            </a:r>
            <a:r>
              <a:rPr sz="1300" b="1" spc="-25" dirty="0">
                <a:latin typeface="Calibri"/>
                <a:cs typeface="Calibri"/>
              </a:rPr>
              <a:t>k</a:t>
            </a:r>
            <a:r>
              <a:rPr sz="1300" b="1" spc="-30" dirty="0">
                <a:latin typeface="Calibri"/>
                <a:cs typeface="Calibri"/>
              </a:rPr>
              <a:t>a</a:t>
            </a:r>
            <a:r>
              <a:rPr sz="1300" b="1" spc="-15" dirty="0">
                <a:latin typeface="Calibri"/>
                <a:cs typeface="Calibri"/>
              </a:rPr>
              <a:t>t</a:t>
            </a:r>
            <a:r>
              <a:rPr sz="1300" b="1" spc="-5" dirty="0">
                <a:latin typeface="Calibri"/>
                <a:cs typeface="Calibri"/>
              </a:rPr>
              <a:t>l</a:t>
            </a:r>
            <a:r>
              <a:rPr sz="1300" b="1" spc="-15" dirty="0">
                <a:latin typeface="Calibri"/>
                <a:cs typeface="Calibri"/>
              </a:rPr>
              <a:t>a</a:t>
            </a:r>
            <a:r>
              <a:rPr sz="1300" b="1" spc="-10" dirty="0">
                <a:latin typeface="Calibri"/>
                <a:cs typeface="Calibri"/>
              </a:rPr>
              <a:t>r</a:t>
            </a:r>
            <a:r>
              <a:rPr sz="1300" b="1" spc="-5" dirty="0">
                <a:latin typeface="Calibri"/>
                <a:cs typeface="Calibri"/>
              </a:rPr>
              <a:t>ı</a:t>
            </a:r>
            <a:r>
              <a:rPr sz="1300" b="1" spc="30" dirty="0">
                <a:latin typeface="Calibri"/>
                <a:cs typeface="Calibri"/>
              </a:rPr>
              <a:t> </a:t>
            </a:r>
            <a:r>
              <a:rPr sz="1300" b="1" spc="-40" dirty="0">
                <a:latin typeface="Calibri"/>
                <a:cs typeface="Calibri"/>
              </a:rPr>
              <a:t>y</a:t>
            </a:r>
            <a:r>
              <a:rPr sz="1300" b="1" spc="-10" dirty="0">
                <a:latin typeface="Calibri"/>
                <a:cs typeface="Calibri"/>
              </a:rPr>
              <a:t>a</a:t>
            </a:r>
            <a:r>
              <a:rPr sz="1300" b="1" dirty="0">
                <a:latin typeface="Calibri"/>
                <a:cs typeface="Calibri"/>
              </a:rPr>
              <a:t> </a:t>
            </a:r>
            <a:r>
              <a:rPr sz="1300" b="1" spc="-10" dirty="0">
                <a:latin typeface="Calibri"/>
                <a:cs typeface="Calibri"/>
              </a:rPr>
              <a:t>da</a:t>
            </a:r>
            <a:r>
              <a:rPr sz="1300" b="1" dirty="0">
                <a:latin typeface="Calibri"/>
                <a:cs typeface="Calibri"/>
              </a:rPr>
              <a:t> </a:t>
            </a:r>
            <a:r>
              <a:rPr sz="1300" b="1" spc="-10" dirty="0">
                <a:latin typeface="Calibri"/>
                <a:cs typeface="Calibri"/>
              </a:rPr>
              <a:t>B</a:t>
            </a:r>
            <a:r>
              <a:rPr sz="1300" b="1" spc="-15" dirty="0">
                <a:latin typeface="Calibri"/>
                <a:cs typeface="Calibri"/>
              </a:rPr>
              <a:t>a</a:t>
            </a:r>
            <a:r>
              <a:rPr sz="1300" b="1" spc="-25" dirty="0">
                <a:latin typeface="Calibri"/>
                <a:cs typeface="Calibri"/>
              </a:rPr>
              <a:t>r</a:t>
            </a:r>
            <a:r>
              <a:rPr sz="1300" b="1" spc="-5" dirty="0">
                <a:latin typeface="Calibri"/>
                <a:cs typeface="Calibri"/>
              </a:rPr>
              <a:t>ol</a:t>
            </a:r>
            <a:r>
              <a:rPr sz="1300" b="1" spc="-15" dirty="0">
                <a:latin typeface="Calibri"/>
                <a:cs typeface="Calibri"/>
              </a:rPr>
              <a:t>a</a:t>
            </a:r>
            <a:r>
              <a:rPr sz="1300" b="1" spc="-5" dirty="0">
                <a:latin typeface="Calibri"/>
                <a:cs typeface="Calibri"/>
              </a:rPr>
              <a:t>r</a:t>
            </a:r>
            <a:r>
              <a:rPr sz="1300" b="1" spc="10" dirty="0">
                <a:latin typeface="Calibri"/>
                <a:cs typeface="Calibri"/>
              </a:rPr>
              <a:t> </a:t>
            </a:r>
            <a:r>
              <a:rPr sz="1300" b="1" spc="-25" dirty="0">
                <a:latin typeface="Calibri"/>
                <a:cs typeface="Calibri"/>
              </a:rPr>
              <a:t>t</a:t>
            </a:r>
            <a:r>
              <a:rPr sz="1300" b="1" spc="-15" dirty="0">
                <a:latin typeface="Calibri"/>
                <a:cs typeface="Calibri"/>
              </a:rPr>
              <a:t>a</a:t>
            </a:r>
            <a:r>
              <a:rPr sz="1300" b="1" spc="-35" dirty="0">
                <a:latin typeface="Calibri"/>
                <a:cs typeface="Calibri"/>
              </a:rPr>
              <a:t>r</a:t>
            </a:r>
            <a:r>
              <a:rPr sz="1300" b="1" spc="-30" dirty="0">
                <a:latin typeface="Calibri"/>
                <a:cs typeface="Calibri"/>
              </a:rPr>
              <a:t>a</a:t>
            </a:r>
            <a:r>
              <a:rPr sz="1300" b="1" spc="-10" dirty="0">
                <a:latin typeface="Calibri"/>
                <a:cs typeface="Calibri"/>
              </a:rPr>
              <a:t>fından</a:t>
            </a:r>
            <a:r>
              <a:rPr sz="1300" b="1" spc="-5" dirty="0">
                <a:latin typeface="Calibri"/>
                <a:cs typeface="Calibri"/>
              </a:rPr>
              <a:t> s</a:t>
            </a:r>
            <a:r>
              <a:rPr sz="1300" b="1" spc="-20" dirty="0">
                <a:latin typeface="Calibri"/>
                <a:cs typeface="Calibri"/>
              </a:rPr>
              <a:t>a</a:t>
            </a:r>
            <a:r>
              <a:rPr sz="1300" b="1" spc="-10" dirty="0">
                <a:latin typeface="Calibri"/>
                <a:cs typeface="Calibri"/>
              </a:rPr>
              <a:t>ğlanma</a:t>
            </a:r>
            <a:r>
              <a:rPr sz="1300" b="1" spc="-25" dirty="0">
                <a:latin typeface="Calibri"/>
                <a:cs typeface="Calibri"/>
              </a:rPr>
              <a:t>kt</a:t>
            </a:r>
            <a:r>
              <a:rPr sz="1300" b="1" spc="-15" dirty="0">
                <a:latin typeface="Calibri"/>
                <a:cs typeface="Calibri"/>
              </a:rPr>
              <a:t>a</a:t>
            </a:r>
            <a:r>
              <a:rPr sz="1300" b="1" spc="-5" dirty="0">
                <a:latin typeface="Calibri"/>
                <a:cs typeface="Calibri"/>
              </a:rPr>
              <a:t>dı</a:t>
            </a:r>
            <a:r>
              <a:rPr sz="1300" b="1" spc="-130" dirty="0">
                <a:latin typeface="Calibri"/>
                <a:cs typeface="Calibri"/>
              </a:rPr>
              <a:t>r</a:t>
            </a:r>
            <a:r>
              <a:rPr sz="1300" b="1" spc="-5" dirty="0">
                <a:latin typeface="Calibri"/>
                <a:cs typeface="Calibri"/>
              </a:rPr>
              <a:t>.</a:t>
            </a:r>
            <a:endParaRPr sz="1300">
              <a:latin typeface="Calibri"/>
              <a:cs typeface="Calibri"/>
            </a:endParaRPr>
          </a:p>
        </p:txBody>
      </p:sp>
      <p:sp>
        <p:nvSpPr>
          <p:cNvPr id="26" name="object 26"/>
          <p:cNvSpPr/>
          <p:nvPr/>
        </p:nvSpPr>
        <p:spPr>
          <a:xfrm>
            <a:off x="4096511" y="3589020"/>
            <a:ext cx="1961514" cy="614680"/>
          </a:xfrm>
          <a:custGeom>
            <a:avLst/>
            <a:gdLst/>
            <a:ahLst/>
            <a:cxnLst/>
            <a:rect l="l" t="t" r="r" b="b"/>
            <a:pathLst>
              <a:path w="1961514" h="614679">
                <a:moveTo>
                  <a:pt x="1859036" y="0"/>
                </a:moveTo>
                <a:lnTo>
                  <a:pt x="96480" y="165"/>
                </a:lnTo>
                <a:lnTo>
                  <a:pt x="55592" y="11288"/>
                </a:lnTo>
                <a:lnTo>
                  <a:pt x="23497" y="37108"/>
                </a:lnTo>
                <a:lnTo>
                  <a:pt x="4044" y="73778"/>
                </a:lnTo>
                <a:lnTo>
                  <a:pt x="0" y="102351"/>
                </a:lnTo>
                <a:lnTo>
                  <a:pt x="166" y="517689"/>
                </a:lnTo>
                <a:lnTo>
                  <a:pt x="11289" y="558576"/>
                </a:lnTo>
                <a:lnTo>
                  <a:pt x="37110" y="590672"/>
                </a:lnTo>
                <a:lnTo>
                  <a:pt x="73779" y="610126"/>
                </a:lnTo>
                <a:lnTo>
                  <a:pt x="102351" y="614171"/>
                </a:lnTo>
                <a:lnTo>
                  <a:pt x="1864912" y="614005"/>
                </a:lnTo>
                <a:lnTo>
                  <a:pt x="1905798" y="602880"/>
                </a:lnTo>
                <a:lnTo>
                  <a:pt x="1937891" y="577056"/>
                </a:lnTo>
                <a:lnTo>
                  <a:pt x="1957343" y="540385"/>
                </a:lnTo>
                <a:lnTo>
                  <a:pt x="1961387" y="511814"/>
                </a:lnTo>
                <a:lnTo>
                  <a:pt x="1961222" y="96480"/>
                </a:lnTo>
                <a:lnTo>
                  <a:pt x="1950099" y="55592"/>
                </a:lnTo>
                <a:lnTo>
                  <a:pt x="1924279" y="23497"/>
                </a:lnTo>
                <a:lnTo>
                  <a:pt x="1887609" y="4044"/>
                </a:lnTo>
                <a:lnTo>
                  <a:pt x="1859036" y="0"/>
                </a:lnTo>
                <a:close/>
              </a:path>
            </a:pathLst>
          </a:custGeom>
          <a:solidFill>
            <a:srgbClr val="4471C4"/>
          </a:solidFill>
        </p:spPr>
        <p:txBody>
          <a:bodyPr wrap="square" lIns="0" tIns="0" rIns="0" bIns="0" rtlCol="0"/>
          <a:lstStyle/>
          <a:p>
            <a:endParaRPr/>
          </a:p>
        </p:txBody>
      </p:sp>
      <p:sp>
        <p:nvSpPr>
          <p:cNvPr id="27" name="object 27"/>
          <p:cNvSpPr/>
          <p:nvPr/>
        </p:nvSpPr>
        <p:spPr>
          <a:xfrm>
            <a:off x="4096511" y="3589020"/>
            <a:ext cx="1961514" cy="614680"/>
          </a:xfrm>
          <a:custGeom>
            <a:avLst/>
            <a:gdLst/>
            <a:ahLst/>
            <a:cxnLst/>
            <a:rect l="l" t="t" r="r" b="b"/>
            <a:pathLst>
              <a:path w="1961514" h="614679">
                <a:moveTo>
                  <a:pt x="0" y="102351"/>
                </a:moveTo>
                <a:lnTo>
                  <a:pt x="8886" y="60587"/>
                </a:lnTo>
                <a:lnTo>
                  <a:pt x="32981" y="27106"/>
                </a:lnTo>
                <a:lnTo>
                  <a:pt x="68434" y="5757"/>
                </a:lnTo>
                <a:lnTo>
                  <a:pt x="1859036" y="0"/>
                </a:lnTo>
                <a:lnTo>
                  <a:pt x="1873640" y="1034"/>
                </a:lnTo>
                <a:lnTo>
                  <a:pt x="1913071" y="15418"/>
                </a:lnTo>
                <a:lnTo>
                  <a:pt x="1942935" y="43727"/>
                </a:lnTo>
                <a:lnTo>
                  <a:pt x="1959385" y="82111"/>
                </a:lnTo>
                <a:lnTo>
                  <a:pt x="1961387" y="511814"/>
                </a:lnTo>
                <a:lnTo>
                  <a:pt x="1960353" y="526417"/>
                </a:lnTo>
                <a:lnTo>
                  <a:pt x="1945970" y="565848"/>
                </a:lnTo>
                <a:lnTo>
                  <a:pt x="1917663" y="595715"/>
                </a:lnTo>
                <a:lnTo>
                  <a:pt x="1879280" y="612168"/>
                </a:lnTo>
                <a:lnTo>
                  <a:pt x="102351" y="614171"/>
                </a:lnTo>
                <a:lnTo>
                  <a:pt x="87748" y="613136"/>
                </a:lnTo>
                <a:lnTo>
                  <a:pt x="48318" y="598751"/>
                </a:lnTo>
                <a:lnTo>
                  <a:pt x="18453" y="570441"/>
                </a:lnTo>
                <a:lnTo>
                  <a:pt x="2003" y="532057"/>
                </a:lnTo>
                <a:lnTo>
                  <a:pt x="0" y="102351"/>
                </a:lnTo>
                <a:close/>
              </a:path>
            </a:pathLst>
          </a:custGeom>
          <a:ln w="12191">
            <a:solidFill>
              <a:srgbClr val="FFFFFF"/>
            </a:solidFill>
          </a:ln>
        </p:spPr>
        <p:txBody>
          <a:bodyPr wrap="square" lIns="0" tIns="0" rIns="0" bIns="0" rtlCol="0"/>
          <a:lstStyle/>
          <a:p>
            <a:endParaRPr/>
          </a:p>
        </p:txBody>
      </p:sp>
      <p:sp>
        <p:nvSpPr>
          <p:cNvPr id="28" name="object 28"/>
          <p:cNvSpPr txBox="1"/>
          <p:nvPr/>
        </p:nvSpPr>
        <p:spPr>
          <a:xfrm>
            <a:off x="4519933" y="3807076"/>
            <a:ext cx="1114425" cy="190500"/>
          </a:xfrm>
          <a:prstGeom prst="rect">
            <a:avLst/>
          </a:prstGeom>
        </p:spPr>
        <p:txBody>
          <a:bodyPr vert="horz" wrap="square" lIns="0" tIns="0" rIns="0" bIns="0" rtlCol="0">
            <a:spAutoFit/>
          </a:bodyPr>
          <a:lstStyle/>
          <a:p>
            <a:pPr marL="12700">
              <a:lnSpc>
                <a:spcPct val="100000"/>
              </a:lnSpc>
            </a:pPr>
            <a:r>
              <a:rPr sz="1300" b="1" spc="-10" dirty="0">
                <a:solidFill>
                  <a:srgbClr val="FFFFFF"/>
                </a:solidFill>
                <a:latin typeface="Calibri"/>
                <a:cs typeface="Calibri"/>
              </a:rPr>
              <a:t>HU</a:t>
            </a:r>
            <a:r>
              <a:rPr sz="1300" b="1" spc="-25" dirty="0">
                <a:solidFill>
                  <a:srgbClr val="FFFFFF"/>
                </a:solidFill>
                <a:latin typeface="Calibri"/>
                <a:cs typeface="Calibri"/>
              </a:rPr>
              <a:t>K</a:t>
            </a:r>
            <a:r>
              <a:rPr sz="1300" b="1" spc="-10" dirty="0">
                <a:solidFill>
                  <a:srgbClr val="FFFFFF"/>
                </a:solidFill>
                <a:latin typeface="Calibri"/>
                <a:cs typeface="Calibri"/>
              </a:rPr>
              <a:t>UKİ</a:t>
            </a:r>
            <a:r>
              <a:rPr sz="1300" b="1" spc="-5" dirty="0">
                <a:solidFill>
                  <a:srgbClr val="FFFFFF"/>
                </a:solidFill>
                <a:latin typeface="Calibri"/>
                <a:cs typeface="Calibri"/>
              </a:rPr>
              <a:t> </a:t>
            </a:r>
            <a:r>
              <a:rPr sz="1300" b="1" spc="-15" dirty="0">
                <a:solidFill>
                  <a:srgbClr val="FFFFFF"/>
                </a:solidFill>
                <a:latin typeface="Calibri"/>
                <a:cs typeface="Calibri"/>
              </a:rPr>
              <a:t>D</a:t>
            </a:r>
            <a:r>
              <a:rPr sz="1300" b="1" spc="-20" dirty="0">
                <a:solidFill>
                  <a:srgbClr val="FFFFFF"/>
                </a:solidFill>
                <a:latin typeface="Calibri"/>
                <a:cs typeface="Calibri"/>
              </a:rPr>
              <a:t>E</a:t>
            </a:r>
            <a:r>
              <a:rPr sz="1300" b="1" spc="-25" dirty="0">
                <a:solidFill>
                  <a:srgbClr val="FFFFFF"/>
                </a:solidFill>
                <a:latin typeface="Calibri"/>
                <a:cs typeface="Calibri"/>
              </a:rPr>
              <a:t>S</a:t>
            </a:r>
            <a:r>
              <a:rPr sz="1300" b="1" spc="-20" dirty="0">
                <a:solidFill>
                  <a:srgbClr val="FFFFFF"/>
                </a:solidFill>
                <a:latin typeface="Calibri"/>
                <a:cs typeface="Calibri"/>
              </a:rPr>
              <a:t>T</a:t>
            </a:r>
            <a:r>
              <a:rPr sz="1300" b="1" spc="-10" dirty="0">
                <a:solidFill>
                  <a:srgbClr val="FFFFFF"/>
                </a:solidFill>
                <a:latin typeface="Calibri"/>
                <a:cs typeface="Calibri"/>
              </a:rPr>
              <a:t>EK</a:t>
            </a:r>
            <a:endParaRPr sz="1300">
              <a:latin typeface="Calibri"/>
              <a:cs typeface="Calibri"/>
            </a:endParaRPr>
          </a:p>
        </p:txBody>
      </p:sp>
      <p:sp>
        <p:nvSpPr>
          <p:cNvPr id="29" name="object 29"/>
          <p:cNvSpPr/>
          <p:nvPr/>
        </p:nvSpPr>
        <p:spPr>
          <a:xfrm>
            <a:off x="6057900" y="4259579"/>
            <a:ext cx="2943225" cy="614680"/>
          </a:xfrm>
          <a:custGeom>
            <a:avLst/>
            <a:gdLst/>
            <a:ahLst/>
            <a:cxnLst/>
            <a:rect l="l" t="t" r="r" b="b"/>
            <a:pathLst>
              <a:path w="2943225" h="614679">
                <a:moveTo>
                  <a:pt x="2635757" y="0"/>
                </a:moveTo>
                <a:lnTo>
                  <a:pt x="2635757" y="76712"/>
                </a:lnTo>
                <a:lnTo>
                  <a:pt x="0" y="76712"/>
                </a:lnTo>
                <a:lnTo>
                  <a:pt x="0" y="537459"/>
                </a:lnTo>
                <a:lnTo>
                  <a:pt x="2635757" y="537459"/>
                </a:lnTo>
                <a:lnTo>
                  <a:pt x="2635757" y="614171"/>
                </a:lnTo>
                <a:lnTo>
                  <a:pt x="2942843" y="307085"/>
                </a:lnTo>
                <a:lnTo>
                  <a:pt x="2635757" y="0"/>
                </a:lnTo>
                <a:close/>
              </a:path>
            </a:pathLst>
          </a:custGeom>
          <a:solidFill>
            <a:srgbClr val="D5E3CF"/>
          </a:solidFill>
        </p:spPr>
        <p:txBody>
          <a:bodyPr wrap="square" lIns="0" tIns="0" rIns="0" bIns="0" rtlCol="0"/>
          <a:lstStyle/>
          <a:p>
            <a:endParaRPr/>
          </a:p>
        </p:txBody>
      </p:sp>
      <p:sp>
        <p:nvSpPr>
          <p:cNvPr id="30" name="object 30"/>
          <p:cNvSpPr/>
          <p:nvPr/>
        </p:nvSpPr>
        <p:spPr>
          <a:xfrm>
            <a:off x="6057900" y="4259579"/>
            <a:ext cx="2943225" cy="614680"/>
          </a:xfrm>
          <a:custGeom>
            <a:avLst/>
            <a:gdLst/>
            <a:ahLst/>
            <a:cxnLst/>
            <a:rect l="l" t="t" r="r" b="b"/>
            <a:pathLst>
              <a:path w="2943225" h="614679">
                <a:moveTo>
                  <a:pt x="0" y="76712"/>
                </a:moveTo>
                <a:lnTo>
                  <a:pt x="2635757" y="76712"/>
                </a:lnTo>
                <a:lnTo>
                  <a:pt x="2635757" y="0"/>
                </a:lnTo>
                <a:lnTo>
                  <a:pt x="2942843" y="307085"/>
                </a:lnTo>
                <a:lnTo>
                  <a:pt x="2635757" y="614171"/>
                </a:lnTo>
                <a:lnTo>
                  <a:pt x="2635757" y="537459"/>
                </a:lnTo>
                <a:lnTo>
                  <a:pt x="0" y="537459"/>
                </a:lnTo>
                <a:lnTo>
                  <a:pt x="0" y="76712"/>
                </a:lnTo>
                <a:close/>
              </a:path>
            </a:pathLst>
          </a:custGeom>
          <a:ln w="12191">
            <a:solidFill>
              <a:srgbClr val="D5E3CF"/>
            </a:solidFill>
          </a:ln>
        </p:spPr>
        <p:txBody>
          <a:bodyPr wrap="square" lIns="0" tIns="0" rIns="0" bIns="0" rtlCol="0"/>
          <a:lstStyle/>
          <a:p>
            <a:endParaRPr/>
          </a:p>
        </p:txBody>
      </p:sp>
      <p:sp>
        <p:nvSpPr>
          <p:cNvPr id="31" name="object 31"/>
          <p:cNvSpPr txBox="1"/>
          <p:nvPr/>
        </p:nvSpPr>
        <p:spPr>
          <a:xfrm>
            <a:off x="6054602" y="4346344"/>
            <a:ext cx="2545080" cy="372110"/>
          </a:xfrm>
          <a:prstGeom prst="rect">
            <a:avLst/>
          </a:prstGeom>
        </p:spPr>
        <p:txBody>
          <a:bodyPr vert="horz" wrap="square" lIns="0" tIns="0" rIns="0" bIns="0" rtlCol="0">
            <a:spAutoFit/>
          </a:bodyPr>
          <a:lstStyle/>
          <a:p>
            <a:pPr marL="127000" indent="-114300">
              <a:lnSpc>
                <a:spcPts val="1495"/>
              </a:lnSpc>
              <a:buFont typeface="Calibri"/>
              <a:buChar char="•"/>
              <a:tabLst>
                <a:tab pos="127000" algn="l"/>
              </a:tabLst>
            </a:pPr>
            <a:r>
              <a:rPr sz="1300" b="1" spc="-25" dirty="0">
                <a:latin typeface="Calibri"/>
                <a:cs typeface="Calibri"/>
              </a:rPr>
              <a:t>M</a:t>
            </a:r>
            <a:r>
              <a:rPr sz="1300" b="1" spc="-20" dirty="0">
                <a:latin typeface="Calibri"/>
                <a:cs typeface="Calibri"/>
              </a:rPr>
              <a:t>e</a:t>
            </a:r>
            <a:r>
              <a:rPr sz="1300" b="1" spc="-10" dirty="0">
                <a:latin typeface="Calibri"/>
                <a:cs typeface="Calibri"/>
              </a:rPr>
              <a:t>slek</a:t>
            </a:r>
            <a:r>
              <a:rPr sz="1300" b="1" spc="15" dirty="0">
                <a:latin typeface="Calibri"/>
                <a:cs typeface="Calibri"/>
              </a:rPr>
              <a:t> </a:t>
            </a:r>
            <a:r>
              <a:rPr sz="1300" b="1" spc="-20" dirty="0">
                <a:latin typeface="Calibri"/>
                <a:cs typeface="Calibri"/>
              </a:rPr>
              <a:t>e</a:t>
            </a:r>
            <a:r>
              <a:rPr sz="1300" b="1" spc="-5" dirty="0">
                <a:latin typeface="Calibri"/>
                <a:cs typeface="Calibri"/>
              </a:rPr>
              <a:t>l</a:t>
            </a:r>
            <a:r>
              <a:rPr sz="1300" b="1" spc="-20" dirty="0">
                <a:latin typeface="Calibri"/>
                <a:cs typeface="Calibri"/>
              </a:rPr>
              <a:t>e</a:t>
            </a:r>
            <a:r>
              <a:rPr sz="1300" b="1" spc="-15" dirty="0">
                <a:latin typeface="Calibri"/>
                <a:cs typeface="Calibri"/>
              </a:rPr>
              <a:t>m</a:t>
            </a:r>
            <a:r>
              <a:rPr sz="1300" b="1" spc="-20" dirty="0">
                <a:latin typeface="Calibri"/>
                <a:cs typeface="Calibri"/>
              </a:rPr>
              <a:t>a</a:t>
            </a:r>
            <a:r>
              <a:rPr sz="1300" b="1" spc="-10" dirty="0">
                <a:latin typeface="Calibri"/>
                <a:cs typeface="Calibri"/>
              </a:rPr>
              <a:t>nla</a:t>
            </a:r>
            <a:r>
              <a:rPr sz="1300" b="1" spc="-15" dirty="0">
                <a:latin typeface="Calibri"/>
                <a:cs typeface="Calibri"/>
              </a:rPr>
              <a:t>r</a:t>
            </a:r>
            <a:r>
              <a:rPr sz="1300" b="1" spc="-5" dirty="0">
                <a:latin typeface="Calibri"/>
                <a:cs typeface="Calibri"/>
              </a:rPr>
              <a:t>ı</a:t>
            </a:r>
            <a:r>
              <a:rPr sz="1300" b="1" spc="20" dirty="0">
                <a:latin typeface="Calibri"/>
                <a:cs typeface="Calibri"/>
              </a:rPr>
              <a:t> </a:t>
            </a:r>
            <a:r>
              <a:rPr sz="1300" b="1" spc="-25" dirty="0">
                <a:latin typeface="Calibri"/>
                <a:cs typeface="Calibri"/>
              </a:rPr>
              <a:t>t</a:t>
            </a:r>
            <a:r>
              <a:rPr sz="1300" b="1" spc="-20" dirty="0">
                <a:latin typeface="Calibri"/>
                <a:cs typeface="Calibri"/>
              </a:rPr>
              <a:t>a</a:t>
            </a:r>
            <a:r>
              <a:rPr sz="1300" b="1" spc="-35" dirty="0">
                <a:latin typeface="Calibri"/>
                <a:cs typeface="Calibri"/>
              </a:rPr>
              <a:t>r</a:t>
            </a:r>
            <a:r>
              <a:rPr sz="1300" b="1" spc="-30" dirty="0">
                <a:latin typeface="Calibri"/>
                <a:cs typeface="Calibri"/>
              </a:rPr>
              <a:t>a</a:t>
            </a:r>
            <a:r>
              <a:rPr sz="1300" b="1" spc="-10" dirty="0">
                <a:latin typeface="Calibri"/>
                <a:cs typeface="Calibri"/>
              </a:rPr>
              <a:t>fınd</a:t>
            </a:r>
            <a:r>
              <a:rPr sz="1300" b="1" spc="-20" dirty="0">
                <a:latin typeface="Calibri"/>
                <a:cs typeface="Calibri"/>
              </a:rPr>
              <a:t>a</a:t>
            </a:r>
            <a:r>
              <a:rPr sz="1300" b="1" spc="-10" dirty="0">
                <a:latin typeface="Calibri"/>
                <a:cs typeface="Calibri"/>
              </a:rPr>
              <a:t>n</a:t>
            </a:r>
            <a:endParaRPr sz="1300">
              <a:latin typeface="Calibri"/>
              <a:cs typeface="Calibri"/>
            </a:endParaRPr>
          </a:p>
          <a:p>
            <a:pPr marL="127000">
              <a:lnSpc>
                <a:spcPts val="1495"/>
              </a:lnSpc>
            </a:pPr>
            <a:r>
              <a:rPr sz="1300" b="1" spc="-10" dirty="0">
                <a:latin typeface="Calibri"/>
                <a:cs typeface="Calibri"/>
              </a:rPr>
              <a:t>b</a:t>
            </a:r>
            <a:r>
              <a:rPr sz="1300" b="1" spc="-15" dirty="0">
                <a:latin typeface="Calibri"/>
                <a:cs typeface="Calibri"/>
              </a:rPr>
              <a:t>ar</a:t>
            </a:r>
            <a:r>
              <a:rPr sz="1300" b="1" spc="-10" dirty="0">
                <a:latin typeface="Calibri"/>
                <a:cs typeface="Calibri"/>
              </a:rPr>
              <a:t>ınma</a:t>
            </a:r>
            <a:r>
              <a:rPr sz="1300" b="1" dirty="0">
                <a:latin typeface="Calibri"/>
                <a:cs typeface="Calibri"/>
              </a:rPr>
              <a:t> </a:t>
            </a:r>
            <a:r>
              <a:rPr sz="1300" b="1" spc="5" dirty="0">
                <a:latin typeface="Calibri"/>
                <a:cs typeface="Calibri"/>
              </a:rPr>
              <a:t> </a:t>
            </a:r>
            <a:r>
              <a:rPr sz="1300" b="1" spc="-10" dirty="0">
                <a:latin typeface="Calibri"/>
                <a:cs typeface="Calibri"/>
              </a:rPr>
              <a:t>sü</a:t>
            </a:r>
            <a:r>
              <a:rPr sz="1300" b="1" spc="-25" dirty="0">
                <a:latin typeface="Calibri"/>
                <a:cs typeface="Calibri"/>
              </a:rPr>
              <a:t>r</a:t>
            </a:r>
            <a:r>
              <a:rPr sz="1300" b="1" spc="-15" dirty="0">
                <a:latin typeface="Calibri"/>
                <a:cs typeface="Calibri"/>
              </a:rPr>
              <a:t>e</a:t>
            </a:r>
            <a:r>
              <a:rPr sz="1300" b="1" spc="-10" dirty="0">
                <a:latin typeface="Calibri"/>
                <a:cs typeface="Calibri"/>
              </a:rPr>
              <a:t>since</a:t>
            </a:r>
            <a:r>
              <a:rPr sz="1300" b="1" spc="20" dirty="0">
                <a:latin typeface="Calibri"/>
                <a:cs typeface="Calibri"/>
              </a:rPr>
              <a:t> </a:t>
            </a:r>
            <a:r>
              <a:rPr sz="1300" b="1" spc="-10" dirty="0">
                <a:latin typeface="Calibri"/>
                <a:cs typeface="Calibri"/>
              </a:rPr>
              <a:t>s</a:t>
            </a:r>
            <a:r>
              <a:rPr sz="1300" b="1" spc="-20" dirty="0">
                <a:latin typeface="Calibri"/>
                <a:cs typeface="Calibri"/>
              </a:rPr>
              <a:t>a</a:t>
            </a:r>
            <a:r>
              <a:rPr sz="1300" b="1" spc="-10" dirty="0">
                <a:latin typeface="Calibri"/>
                <a:cs typeface="Calibri"/>
              </a:rPr>
              <a:t>ğlanma</a:t>
            </a:r>
            <a:r>
              <a:rPr sz="1300" b="1" spc="-25" dirty="0">
                <a:latin typeface="Calibri"/>
                <a:cs typeface="Calibri"/>
              </a:rPr>
              <a:t>kt</a:t>
            </a:r>
            <a:r>
              <a:rPr sz="1300" b="1" spc="-15" dirty="0">
                <a:latin typeface="Calibri"/>
                <a:cs typeface="Calibri"/>
              </a:rPr>
              <a:t>a</a:t>
            </a:r>
            <a:r>
              <a:rPr sz="1300" b="1" spc="-5" dirty="0">
                <a:latin typeface="Calibri"/>
                <a:cs typeface="Calibri"/>
              </a:rPr>
              <a:t>dı</a:t>
            </a:r>
            <a:r>
              <a:rPr sz="1300" b="1" spc="-130" dirty="0">
                <a:latin typeface="Calibri"/>
                <a:cs typeface="Calibri"/>
              </a:rPr>
              <a:t>r</a:t>
            </a:r>
            <a:r>
              <a:rPr sz="1300" b="1" spc="-5" dirty="0">
                <a:latin typeface="Calibri"/>
                <a:cs typeface="Calibri"/>
              </a:rPr>
              <a:t>.</a:t>
            </a:r>
            <a:endParaRPr sz="1300">
              <a:latin typeface="Calibri"/>
              <a:cs typeface="Calibri"/>
            </a:endParaRPr>
          </a:p>
        </p:txBody>
      </p:sp>
      <p:sp>
        <p:nvSpPr>
          <p:cNvPr id="32" name="object 32"/>
          <p:cNvSpPr/>
          <p:nvPr/>
        </p:nvSpPr>
        <p:spPr>
          <a:xfrm>
            <a:off x="4096511" y="4264152"/>
            <a:ext cx="1961514" cy="614680"/>
          </a:xfrm>
          <a:custGeom>
            <a:avLst/>
            <a:gdLst/>
            <a:ahLst/>
            <a:cxnLst/>
            <a:rect l="l" t="t" r="r" b="b"/>
            <a:pathLst>
              <a:path w="1961514" h="614679">
                <a:moveTo>
                  <a:pt x="1859036" y="0"/>
                </a:moveTo>
                <a:lnTo>
                  <a:pt x="96475" y="166"/>
                </a:lnTo>
                <a:lnTo>
                  <a:pt x="55589" y="11291"/>
                </a:lnTo>
                <a:lnTo>
                  <a:pt x="23496" y="37115"/>
                </a:lnTo>
                <a:lnTo>
                  <a:pt x="4044" y="73786"/>
                </a:lnTo>
                <a:lnTo>
                  <a:pt x="0" y="102357"/>
                </a:lnTo>
                <a:lnTo>
                  <a:pt x="166" y="517689"/>
                </a:lnTo>
                <a:lnTo>
                  <a:pt x="11289" y="558576"/>
                </a:lnTo>
                <a:lnTo>
                  <a:pt x="37110" y="590672"/>
                </a:lnTo>
                <a:lnTo>
                  <a:pt x="73779" y="610126"/>
                </a:lnTo>
                <a:lnTo>
                  <a:pt x="102351" y="614171"/>
                </a:lnTo>
                <a:lnTo>
                  <a:pt x="1864912" y="614005"/>
                </a:lnTo>
                <a:lnTo>
                  <a:pt x="1905798" y="602880"/>
                </a:lnTo>
                <a:lnTo>
                  <a:pt x="1937891" y="577056"/>
                </a:lnTo>
                <a:lnTo>
                  <a:pt x="1957343" y="540385"/>
                </a:lnTo>
                <a:lnTo>
                  <a:pt x="1961387" y="511814"/>
                </a:lnTo>
                <a:lnTo>
                  <a:pt x="1961221" y="96482"/>
                </a:lnTo>
                <a:lnTo>
                  <a:pt x="1950098" y="55595"/>
                </a:lnTo>
                <a:lnTo>
                  <a:pt x="1924277" y="23499"/>
                </a:lnTo>
                <a:lnTo>
                  <a:pt x="1887608" y="4045"/>
                </a:lnTo>
                <a:lnTo>
                  <a:pt x="1859036" y="0"/>
                </a:lnTo>
                <a:close/>
              </a:path>
            </a:pathLst>
          </a:custGeom>
          <a:solidFill>
            <a:srgbClr val="6FAC46"/>
          </a:solidFill>
        </p:spPr>
        <p:txBody>
          <a:bodyPr wrap="square" lIns="0" tIns="0" rIns="0" bIns="0" rtlCol="0"/>
          <a:lstStyle/>
          <a:p>
            <a:endParaRPr/>
          </a:p>
        </p:txBody>
      </p:sp>
      <p:sp>
        <p:nvSpPr>
          <p:cNvPr id="33" name="object 33"/>
          <p:cNvSpPr/>
          <p:nvPr/>
        </p:nvSpPr>
        <p:spPr>
          <a:xfrm>
            <a:off x="4096511" y="4264152"/>
            <a:ext cx="1961514" cy="614680"/>
          </a:xfrm>
          <a:custGeom>
            <a:avLst/>
            <a:gdLst/>
            <a:ahLst/>
            <a:cxnLst/>
            <a:rect l="l" t="t" r="r" b="b"/>
            <a:pathLst>
              <a:path w="1961514" h="614679">
                <a:moveTo>
                  <a:pt x="0" y="102357"/>
                </a:moveTo>
                <a:lnTo>
                  <a:pt x="8886" y="60594"/>
                </a:lnTo>
                <a:lnTo>
                  <a:pt x="32979" y="27112"/>
                </a:lnTo>
                <a:lnTo>
                  <a:pt x="68431" y="5759"/>
                </a:lnTo>
                <a:lnTo>
                  <a:pt x="1859036" y="0"/>
                </a:lnTo>
                <a:lnTo>
                  <a:pt x="1873639" y="1035"/>
                </a:lnTo>
                <a:lnTo>
                  <a:pt x="1913069" y="15420"/>
                </a:lnTo>
                <a:lnTo>
                  <a:pt x="1942934" y="43730"/>
                </a:lnTo>
                <a:lnTo>
                  <a:pt x="1959384" y="82114"/>
                </a:lnTo>
                <a:lnTo>
                  <a:pt x="1961387" y="511814"/>
                </a:lnTo>
                <a:lnTo>
                  <a:pt x="1960353" y="526417"/>
                </a:lnTo>
                <a:lnTo>
                  <a:pt x="1945970" y="565848"/>
                </a:lnTo>
                <a:lnTo>
                  <a:pt x="1917663" y="595715"/>
                </a:lnTo>
                <a:lnTo>
                  <a:pt x="1879280" y="612168"/>
                </a:lnTo>
                <a:lnTo>
                  <a:pt x="102351" y="614171"/>
                </a:lnTo>
                <a:lnTo>
                  <a:pt x="87748" y="613136"/>
                </a:lnTo>
                <a:lnTo>
                  <a:pt x="48318" y="598751"/>
                </a:lnTo>
                <a:lnTo>
                  <a:pt x="18453" y="570441"/>
                </a:lnTo>
                <a:lnTo>
                  <a:pt x="2003" y="532057"/>
                </a:lnTo>
                <a:lnTo>
                  <a:pt x="0" y="102357"/>
                </a:lnTo>
                <a:close/>
              </a:path>
            </a:pathLst>
          </a:custGeom>
          <a:ln w="12191">
            <a:solidFill>
              <a:srgbClr val="FFFFFF"/>
            </a:solidFill>
          </a:ln>
        </p:spPr>
        <p:txBody>
          <a:bodyPr wrap="square" lIns="0" tIns="0" rIns="0" bIns="0" rtlCol="0"/>
          <a:lstStyle/>
          <a:p>
            <a:endParaRPr/>
          </a:p>
        </p:txBody>
      </p:sp>
      <p:sp>
        <p:nvSpPr>
          <p:cNvPr id="34" name="object 34"/>
          <p:cNvSpPr txBox="1"/>
          <p:nvPr/>
        </p:nvSpPr>
        <p:spPr>
          <a:xfrm>
            <a:off x="4443733" y="4392293"/>
            <a:ext cx="1264920" cy="371475"/>
          </a:xfrm>
          <a:prstGeom prst="rect">
            <a:avLst/>
          </a:prstGeom>
        </p:spPr>
        <p:txBody>
          <a:bodyPr vert="horz" wrap="square" lIns="0" tIns="0" rIns="0" bIns="0" rtlCol="0">
            <a:spAutoFit/>
          </a:bodyPr>
          <a:lstStyle/>
          <a:p>
            <a:pPr marL="259079" marR="5080" indent="-247015">
              <a:lnSpc>
                <a:spcPts val="1430"/>
              </a:lnSpc>
            </a:pPr>
            <a:r>
              <a:rPr sz="1300" b="1" spc="-65" dirty="0">
                <a:solidFill>
                  <a:srgbClr val="FFFFFF"/>
                </a:solidFill>
                <a:latin typeface="Calibri"/>
                <a:cs typeface="Calibri"/>
              </a:rPr>
              <a:t>Y</a:t>
            </a:r>
            <a:r>
              <a:rPr sz="1300" b="1" spc="-10" dirty="0">
                <a:solidFill>
                  <a:srgbClr val="FFFFFF"/>
                </a:solidFill>
                <a:latin typeface="Calibri"/>
                <a:cs typeface="Calibri"/>
              </a:rPr>
              <a:t>ÖNLENDİRME</a:t>
            </a:r>
            <a:r>
              <a:rPr sz="1300" b="1" spc="15" dirty="0">
                <a:solidFill>
                  <a:srgbClr val="FFFFFF"/>
                </a:solidFill>
                <a:latin typeface="Calibri"/>
                <a:cs typeface="Calibri"/>
              </a:rPr>
              <a:t> </a:t>
            </a:r>
            <a:r>
              <a:rPr sz="1300" b="1" spc="-10" dirty="0">
                <a:solidFill>
                  <a:srgbClr val="FFFFFF"/>
                </a:solidFill>
                <a:latin typeface="Calibri"/>
                <a:cs typeface="Calibri"/>
              </a:rPr>
              <a:t>VE R</a:t>
            </a:r>
            <a:r>
              <a:rPr sz="1300" b="1" spc="-5" dirty="0">
                <a:solidFill>
                  <a:srgbClr val="FFFFFF"/>
                </a:solidFill>
                <a:latin typeface="Calibri"/>
                <a:cs typeface="Calibri"/>
              </a:rPr>
              <a:t>E</a:t>
            </a:r>
            <a:r>
              <a:rPr sz="1300" b="1" spc="-10" dirty="0">
                <a:solidFill>
                  <a:srgbClr val="FFFFFF"/>
                </a:solidFill>
                <a:latin typeface="Calibri"/>
                <a:cs typeface="Calibri"/>
              </a:rPr>
              <a:t>HB</a:t>
            </a:r>
            <a:r>
              <a:rPr sz="1300" b="1" spc="-5" dirty="0">
                <a:solidFill>
                  <a:srgbClr val="FFFFFF"/>
                </a:solidFill>
                <a:latin typeface="Calibri"/>
                <a:cs typeface="Calibri"/>
              </a:rPr>
              <a:t>E</a:t>
            </a:r>
            <a:r>
              <a:rPr sz="1300" b="1" spc="-10" dirty="0">
                <a:solidFill>
                  <a:srgbClr val="FFFFFF"/>
                </a:solidFill>
                <a:latin typeface="Calibri"/>
                <a:cs typeface="Calibri"/>
              </a:rPr>
              <a:t>R</a:t>
            </a:r>
            <a:r>
              <a:rPr sz="1300" b="1" spc="-5" dirty="0">
                <a:solidFill>
                  <a:srgbClr val="FFFFFF"/>
                </a:solidFill>
                <a:latin typeface="Calibri"/>
                <a:cs typeface="Calibri"/>
              </a:rPr>
              <a:t>L</a:t>
            </a:r>
            <a:r>
              <a:rPr sz="1300" b="1" spc="-10" dirty="0">
                <a:solidFill>
                  <a:srgbClr val="FFFFFF"/>
                </a:solidFill>
                <a:latin typeface="Calibri"/>
                <a:cs typeface="Calibri"/>
              </a:rPr>
              <a:t>İK</a:t>
            </a:r>
            <a:endParaRPr sz="1300">
              <a:latin typeface="Calibri"/>
              <a:cs typeface="Calibri"/>
            </a:endParaRPr>
          </a:p>
        </p:txBody>
      </p:sp>
      <p:sp>
        <p:nvSpPr>
          <p:cNvPr id="35" name="object 35"/>
          <p:cNvSpPr/>
          <p:nvPr/>
        </p:nvSpPr>
        <p:spPr>
          <a:xfrm>
            <a:off x="6057900" y="4934711"/>
            <a:ext cx="2943225" cy="614680"/>
          </a:xfrm>
          <a:custGeom>
            <a:avLst/>
            <a:gdLst/>
            <a:ahLst/>
            <a:cxnLst/>
            <a:rect l="l" t="t" r="r" b="b"/>
            <a:pathLst>
              <a:path w="2943225" h="614679">
                <a:moveTo>
                  <a:pt x="2635757" y="0"/>
                </a:moveTo>
                <a:lnTo>
                  <a:pt x="2635757" y="76712"/>
                </a:lnTo>
                <a:lnTo>
                  <a:pt x="0" y="76712"/>
                </a:lnTo>
                <a:lnTo>
                  <a:pt x="0" y="537459"/>
                </a:lnTo>
                <a:lnTo>
                  <a:pt x="2635757" y="537459"/>
                </a:lnTo>
                <a:lnTo>
                  <a:pt x="2635757" y="614171"/>
                </a:lnTo>
                <a:lnTo>
                  <a:pt x="2942843" y="307085"/>
                </a:lnTo>
                <a:lnTo>
                  <a:pt x="2635757" y="0"/>
                </a:lnTo>
                <a:close/>
              </a:path>
            </a:pathLst>
          </a:custGeom>
          <a:solidFill>
            <a:srgbClr val="F8D7CD"/>
          </a:solidFill>
        </p:spPr>
        <p:txBody>
          <a:bodyPr wrap="square" lIns="0" tIns="0" rIns="0" bIns="0" rtlCol="0"/>
          <a:lstStyle/>
          <a:p>
            <a:endParaRPr/>
          </a:p>
        </p:txBody>
      </p:sp>
      <p:sp>
        <p:nvSpPr>
          <p:cNvPr id="36" name="object 36"/>
          <p:cNvSpPr/>
          <p:nvPr/>
        </p:nvSpPr>
        <p:spPr>
          <a:xfrm>
            <a:off x="6057900" y="4934711"/>
            <a:ext cx="2943225" cy="614680"/>
          </a:xfrm>
          <a:custGeom>
            <a:avLst/>
            <a:gdLst/>
            <a:ahLst/>
            <a:cxnLst/>
            <a:rect l="l" t="t" r="r" b="b"/>
            <a:pathLst>
              <a:path w="2943225" h="614679">
                <a:moveTo>
                  <a:pt x="0" y="76712"/>
                </a:moveTo>
                <a:lnTo>
                  <a:pt x="2635757" y="76712"/>
                </a:lnTo>
                <a:lnTo>
                  <a:pt x="2635757" y="0"/>
                </a:lnTo>
                <a:lnTo>
                  <a:pt x="2942843" y="307085"/>
                </a:lnTo>
                <a:lnTo>
                  <a:pt x="2635757" y="614171"/>
                </a:lnTo>
                <a:lnTo>
                  <a:pt x="2635757" y="537459"/>
                </a:lnTo>
                <a:lnTo>
                  <a:pt x="0" y="537459"/>
                </a:lnTo>
                <a:lnTo>
                  <a:pt x="0" y="76712"/>
                </a:lnTo>
                <a:close/>
              </a:path>
            </a:pathLst>
          </a:custGeom>
          <a:ln w="12191">
            <a:solidFill>
              <a:srgbClr val="F8D7CD"/>
            </a:solidFill>
          </a:ln>
        </p:spPr>
        <p:txBody>
          <a:bodyPr wrap="square" lIns="0" tIns="0" rIns="0" bIns="0" rtlCol="0"/>
          <a:lstStyle/>
          <a:p>
            <a:endParaRPr/>
          </a:p>
        </p:txBody>
      </p:sp>
      <p:sp>
        <p:nvSpPr>
          <p:cNvPr id="37" name="object 37"/>
          <p:cNvSpPr txBox="1"/>
          <p:nvPr/>
        </p:nvSpPr>
        <p:spPr>
          <a:xfrm>
            <a:off x="6054602" y="5022594"/>
            <a:ext cx="2479040" cy="371475"/>
          </a:xfrm>
          <a:prstGeom prst="rect">
            <a:avLst/>
          </a:prstGeom>
        </p:spPr>
        <p:txBody>
          <a:bodyPr vert="horz" wrap="square" lIns="0" tIns="0" rIns="0" bIns="0" rtlCol="0">
            <a:spAutoFit/>
          </a:bodyPr>
          <a:lstStyle/>
          <a:p>
            <a:pPr marL="127000" marR="5080" indent="-114300">
              <a:lnSpc>
                <a:spcPts val="1430"/>
              </a:lnSpc>
              <a:buFont typeface="Calibri"/>
              <a:buChar char="•"/>
              <a:tabLst>
                <a:tab pos="127000" algn="l"/>
              </a:tabLst>
            </a:pPr>
            <a:r>
              <a:rPr sz="1300" b="1" spc="-10" dirty="0">
                <a:latin typeface="Calibri"/>
                <a:cs typeface="Calibri"/>
              </a:rPr>
              <a:t>0-6</a:t>
            </a:r>
            <a:r>
              <a:rPr sz="1300" b="1" spc="-35" dirty="0">
                <a:latin typeface="Times New Roman"/>
                <a:cs typeface="Times New Roman"/>
              </a:rPr>
              <a:t> </a:t>
            </a:r>
            <a:r>
              <a:rPr sz="1300" b="1" spc="-40" dirty="0">
                <a:latin typeface="Calibri"/>
                <a:cs typeface="Calibri"/>
              </a:rPr>
              <a:t>y</a:t>
            </a:r>
            <a:r>
              <a:rPr sz="1300" b="1" spc="-15" dirty="0">
                <a:latin typeface="Calibri"/>
                <a:cs typeface="Calibri"/>
              </a:rPr>
              <a:t>a</a:t>
            </a:r>
            <a:r>
              <a:rPr sz="1300" b="1" spc="-10" dirty="0">
                <a:latin typeface="Calibri"/>
                <a:cs typeface="Calibri"/>
              </a:rPr>
              <a:t>ş</a:t>
            </a:r>
            <a:r>
              <a:rPr sz="1300" b="1" spc="15" dirty="0">
                <a:latin typeface="Calibri"/>
                <a:cs typeface="Calibri"/>
              </a:rPr>
              <a:t> </a:t>
            </a:r>
            <a:r>
              <a:rPr sz="1300" b="1" spc="-25" dirty="0">
                <a:latin typeface="Calibri"/>
                <a:cs typeface="Calibri"/>
              </a:rPr>
              <a:t>ç</a:t>
            </a:r>
            <a:r>
              <a:rPr sz="1300" b="1" spc="-10" dirty="0">
                <a:latin typeface="Calibri"/>
                <a:cs typeface="Calibri"/>
              </a:rPr>
              <a:t>ocukl</a:t>
            </a:r>
            <a:r>
              <a:rPr sz="1300" b="1" spc="-15" dirty="0">
                <a:latin typeface="Calibri"/>
                <a:cs typeface="Calibri"/>
              </a:rPr>
              <a:t>a</a:t>
            </a:r>
            <a:r>
              <a:rPr sz="1300" b="1" spc="-10" dirty="0">
                <a:latin typeface="Calibri"/>
                <a:cs typeface="Calibri"/>
              </a:rPr>
              <a:t>rına</a:t>
            </a:r>
            <a:r>
              <a:rPr sz="1300" b="1" spc="25" dirty="0">
                <a:latin typeface="Calibri"/>
                <a:cs typeface="Calibri"/>
              </a:rPr>
              <a:t> </a:t>
            </a:r>
            <a:r>
              <a:rPr sz="1300" b="1" spc="-25" dirty="0">
                <a:latin typeface="Calibri"/>
                <a:cs typeface="Calibri"/>
              </a:rPr>
              <a:t>y</a:t>
            </a:r>
            <a:r>
              <a:rPr sz="1300" b="1" spc="-10" dirty="0">
                <a:latin typeface="Calibri"/>
                <a:cs typeface="Calibri"/>
              </a:rPr>
              <a:t>ön</a:t>
            </a:r>
            <a:r>
              <a:rPr sz="1300" b="1" spc="-20" dirty="0">
                <a:latin typeface="Calibri"/>
                <a:cs typeface="Calibri"/>
              </a:rPr>
              <a:t>e</a:t>
            </a:r>
            <a:r>
              <a:rPr sz="1300" b="1" spc="-5" dirty="0">
                <a:latin typeface="Calibri"/>
                <a:cs typeface="Calibri"/>
              </a:rPr>
              <a:t>lik</a:t>
            </a:r>
            <a:r>
              <a:rPr sz="1300" b="1" spc="5" dirty="0">
                <a:latin typeface="Calibri"/>
                <a:cs typeface="Calibri"/>
              </a:rPr>
              <a:t> </a:t>
            </a:r>
            <a:r>
              <a:rPr sz="1300" b="1" spc="-10" dirty="0">
                <a:latin typeface="Calibri"/>
                <a:cs typeface="Calibri"/>
              </a:rPr>
              <a:t>hizm</a:t>
            </a:r>
            <a:r>
              <a:rPr sz="1300" b="1" spc="-25" dirty="0">
                <a:latin typeface="Calibri"/>
                <a:cs typeface="Calibri"/>
              </a:rPr>
              <a:t>e</a:t>
            </a:r>
            <a:r>
              <a:rPr sz="1300" b="1" spc="-5" dirty="0">
                <a:latin typeface="Calibri"/>
                <a:cs typeface="Calibri"/>
              </a:rPr>
              <a:t>t</a:t>
            </a:r>
            <a:r>
              <a:rPr sz="1300" b="1" spc="-10" dirty="0">
                <a:latin typeface="Calibri"/>
                <a:cs typeface="Calibri"/>
              </a:rPr>
              <a:t> sunulma</a:t>
            </a:r>
            <a:r>
              <a:rPr sz="1300" b="1" spc="-25" dirty="0">
                <a:latin typeface="Calibri"/>
                <a:cs typeface="Calibri"/>
              </a:rPr>
              <a:t>kt</a:t>
            </a:r>
            <a:r>
              <a:rPr sz="1300" b="1" spc="-15" dirty="0">
                <a:latin typeface="Calibri"/>
                <a:cs typeface="Calibri"/>
              </a:rPr>
              <a:t>a</a:t>
            </a:r>
            <a:r>
              <a:rPr sz="1300" b="1" spc="-5" dirty="0">
                <a:latin typeface="Calibri"/>
                <a:cs typeface="Calibri"/>
              </a:rPr>
              <a:t>dı</a:t>
            </a:r>
            <a:r>
              <a:rPr sz="1300" b="1" spc="-130" dirty="0">
                <a:latin typeface="Calibri"/>
                <a:cs typeface="Calibri"/>
              </a:rPr>
              <a:t>r</a:t>
            </a:r>
            <a:r>
              <a:rPr sz="1300" b="1" spc="-5" dirty="0">
                <a:latin typeface="Calibri"/>
                <a:cs typeface="Calibri"/>
              </a:rPr>
              <a:t>.</a:t>
            </a:r>
            <a:endParaRPr sz="1300">
              <a:latin typeface="Calibri"/>
              <a:cs typeface="Calibri"/>
            </a:endParaRPr>
          </a:p>
        </p:txBody>
      </p:sp>
      <p:sp>
        <p:nvSpPr>
          <p:cNvPr id="38" name="object 38"/>
          <p:cNvSpPr/>
          <p:nvPr/>
        </p:nvSpPr>
        <p:spPr>
          <a:xfrm>
            <a:off x="4096511" y="4934711"/>
            <a:ext cx="1961514" cy="614680"/>
          </a:xfrm>
          <a:custGeom>
            <a:avLst/>
            <a:gdLst/>
            <a:ahLst/>
            <a:cxnLst/>
            <a:rect l="l" t="t" r="r" b="b"/>
            <a:pathLst>
              <a:path w="1961514" h="614679">
                <a:moveTo>
                  <a:pt x="1859036" y="0"/>
                </a:moveTo>
                <a:lnTo>
                  <a:pt x="96475" y="166"/>
                </a:lnTo>
                <a:lnTo>
                  <a:pt x="55589" y="11291"/>
                </a:lnTo>
                <a:lnTo>
                  <a:pt x="23496" y="37115"/>
                </a:lnTo>
                <a:lnTo>
                  <a:pt x="4044" y="73786"/>
                </a:lnTo>
                <a:lnTo>
                  <a:pt x="0" y="102357"/>
                </a:lnTo>
                <a:lnTo>
                  <a:pt x="166" y="517689"/>
                </a:lnTo>
                <a:lnTo>
                  <a:pt x="11289" y="558576"/>
                </a:lnTo>
                <a:lnTo>
                  <a:pt x="37110" y="590672"/>
                </a:lnTo>
                <a:lnTo>
                  <a:pt x="73779" y="610126"/>
                </a:lnTo>
                <a:lnTo>
                  <a:pt x="102351" y="614171"/>
                </a:lnTo>
                <a:lnTo>
                  <a:pt x="1864912" y="614005"/>
                </a:lnTo>
                <a:lnTo>
                  <a:pt x="1905798" y="602880"/>
                </a:lnTo>
                <a:lnTo>
                  <a:pt x="1937891" y="577056"/>
                </a:lnTo>
                <a:lnTo>
                  <a:pt x="1957343" y="540385"/>
                </a:lnTo>
                <a:lnTo>
                  <a:pt x="1961387" y="511814"/>
                </a:lnTo>
                <a:lnTo>
                  <a:pt x="1961221" y="96482"/>
                </a:lnTo>
                <a:lnTo>
                  <a:pt x="1950098" y="55595"/>
                </a:lnTo>
                <a:lnTo>
                  <a:pt x="1924277" y="23499"/>
                </a:lnTo>
                <a:lnTo>
                  <a:pt x="1887608" y="4045"/>
                </a:lnTo>
                <a:lnTo>
                  <a:pt x="1859036" y="0"/>
                </a:lnTo>
                <a:close/>
              </a:path>
            </a:pathLst>
          </a:custGeom>
          <a:solidFill>
            <a:srgbClr val="ED7C30"/>
          </a:solidFill>
        </p:spPr>
        <p:txBody>
          <a:bodyPr wrap="square" lIns="0" tIns="0" rIns="0" bIns="0" rtlCol="0"/>
          <a:lstStyle/>
          <a:p>
            <a:endParaRPr/>
          </a:p>
        </p:txBody>
      </p:sp>
      <p:sp>
        <p:nvSpPr>
          <p:cNvPr id="39" name="object 39"/>
          <p:cNvSpPr/>
          <p:nvPr/>
        </p:nvSpPr>
        <p:spPr>
          <a:xfrm>
            <a:off x="4096511" y="4934711"/>
            <a:ext cx="1961514" cy="614680"/>
          </a:xfrm>
          <a:custGeom>
            <a:avLst/>
            <a:gdLst/>
            <a:ahLst/>
            <a:cxnLst/>
            <a:rect l="l" t="t" r="r" b="b"/>
            <a:pathLst>
              <a:path w="1961514" h="614679">
                <a:moveTo>
                  <a:pt x="0" y="102357"/>
                </a:moveTo>
                <a:lnTo>
                  <a:pt x="8886" y="60594"/>
                </a:lnTo>
                <a:lnTo>
                  <a:pt x="32979" y="27112"/>
                </a:lnTo>
                <a:lnTo>
                  <a:pt x="68431" y="5759"/>
                </a:lnTo>
                <a:lnTo>
                  <a:pt x="1859036" y="0"/>
                </a:lnTo>
                <a:lnTo>
                  <a:pt x="1873639" y="1035"/>
                </a:lnTo>
                <a:lnTo>
                  <a:pt x="1913069" y="15420"/>
                </a:lnTo>
                <a:lnTo>
                  <a:pt x="1942934" y="43730"/>
                </a:lnTo>
                <a:lnTo>
                  <a:pt x="1959384" y="82114"/>
                </a:lnTo>
                <a:lnTo>
                  <a:pt x="1961387" y="511814"/>
                </a:lnTo>
                <a:lnTo>
                  <a:pt x="1960353" y="526417"/>
                </a:lnTo>
                <a:lnTo>
                  <a:pt x="1945970" y="565848"/>
                </a:lnTo>
                <a:lnTo>
                  <a:pt x="1917663" y="595715"/>
                </a:lnTo>
                <a:lnTo>
                  <a:pt x="1879280" y="612168"/>
                </a:lnTo>
                <a:lnTo>
                  <a:pt x="102351" y="614171"/>
                </a:lnTo>
                <a:lnTo>
                  <a:pt x="87748" y="613136"/>
                </a:lnTo>
                <a:lnTo>
                  <a:pt x="48318" y="598751"/>
                </a:lnTo>
                <a:lnTo>
                  <a:pt x="18453" y="570441"/>
                </a:lnTo>
                <a:lnTo>
                  <a:pt x="2003" y="532057"/>
                </a:lnTo>
                <a:lnTo>
                  <a:pt x="0" y="102357"/>
                </a:lnTo>
                <a:close/>
              </a:path>
            </a:pathLst>
          </a:custGeom>
          <a:ln w="12191">
            <a:solidFill>
              <a:srgbClr val="FFFFFF"/>
            </a:solidFill>
          </a:ln>
        </p:spPr>
        <p:txBody>
          <a:bodyPr wrap="square" lIns="0" tIns="0" rIns="0" bIns="0" rtlCol="0"/>
          <a:lstStyle/>
          <a:p>
            <a:endParaRPr/>
          </a:p>
        </p:txBody>
      </p:sp>
      <p:sp>
        <p:nvSpPr>
          <p:cNvPr id="40" name="object 40"/>
          <p:cNvSpPr txBox="1"/>
          <p:nvPr/>
        </p:nvSpPr>
        <p:spPr>
          <a:xfrm>
            <a:off x="4248661" y="5153912"/>
            <a:ext cx="1656080" cy="190500"/>
          </a:xfrm>
          <a:prstGeom prst="rect">
            <a:avLst/>
          </a:prstGeom>
        </p:spPr>
        <p:txBody>
          <a:bodyPr vert="horz" wrap="square" lIns="0" tIns="0" rIns="0" bIns="0" rtlCol="0">
            <a:spAutoFit/>
          </a:bodyPr>
          <a:lstStyle/>
          <a:p>
            <a:pPr marL="12700">
              <a:lnSpc>
                <a:spcPct val="100000"/>
              </a:lnSpc>
            </a:pPr>
            <a:r>
              <a:rPr sz="1300" b="1" spc="-10" dirty="0">
                <a:solidFill>
                  <a:srgbClr val="FFFFFF"/>
                </a:solidFill>
                <a:latin typeface="Calibri"/>
                <a:cs typeface="Calibri"/>
              </a:rPr>
              <a:t>ÜCRE</a:t>
            </a:r>
            <a:r>
              <a:rPr sz="1300" b="1" spc="-30" dirty="0">
                <a:solidFill>
                  <a:srgbClr val="FFFFFF"/>
                </a:solidFill>
                <a:latin typeface="Calibri"/>
                <a:cs typeface="Calibri"/>
              </a:rPr>
              <a:t>T</a:t>
            </a:r>
            <a:r>
              <a:rPr sz="1300" b="1" spc="-10" dirty="0">
                <a:solidFill>
                  <a:srgbClr val="FFFFFF"/>
                </a:solidFill>
                <a:latin typeface="Calibri"/>
                <a:cs typeface="Calibri"/>
              </a:rPr>
              <a:t>SİZ</a:t>
            </a:r>
            <a:r>
              <a:rPr sz="1300" b="1" spc="5" dirty="0">
                <a:solidFill>
                  <a:srgbClr val="FFFFFF"/>
                </a:solidFill>
                <a:latin typeface="Calibri"/>
                <a:cs typeface="Calibri"/>
              </a:rPr>
              <a:t> </a:t>
            </a:r>
            <a:r>
              <a:rPr sz="1300" b="1" spc="-10" dirty="0">
                <a:solidFill>
                  <a:srgbClr val="FFFFFF"/>
                </a:solidFill>
                <a:latin typeface="Calibri"/>
                <a:cs typeface="Calibri"/>
              </a:rPr>
              <a:t>KR</a:t>
            </a:r>
            <a:r>
              <a:rPr sz="1300" b="1" spc="-20" dirty="0">
                <a:solidFill>
                  <a:srgbClr val="FFFFFF"/>
                </a:solidFill>
                <a:latin typeface="Calibri"/>
                <a:cs typeface="Calibri"/>
              </a:rPr>
              <a:t>E</a:t>
            </a:r>
            <a:r>
              <a:rPr sz="1300" b="1" spc="-10" dirty="0">
                <a:solidFill>
                  <a:srgbClr val="FFFFFF"/>
                </a:solidFill>
                <a:latin typeface="Calibri"/>
                <a:cs typeface="Calibri"/>
              </a:rPr>
              <a:t>Ş</a:t>
            </a:r>
            <a:r>
              <a:rPr sz="1300" b="1" dirty="0">
                <a:solidFill>
                  <a:srgbClr val="FFFFFF"/>
                </a:solidFill>
                <a:latin typeface="Calibri"/>
                <a:cs typeface="Calibri"/>
              </a:rPr>
              <a:t> </a:t>
            </a:r>
            <a:r>
              <a:rPr sz="1300" b="1" spc="-10" dirty="0">
                <a:solidFill>
                  <a:srgbClr val="FFFFFF"/>
                </a:solidFill>
                <a:latin typeface="Calibri"/>
                <a:cs typeface="Calibri"/>
              </a:rPr>
              <a:t>D</a:t>
            </a:r>
            <a:r>
              <a:rPr sz="1300" b="1" spc="-20" dirty="0">
                <a:solidFill>
                  <a:srgbClr val="FFFFFF"/>
                </a:solidFill>
                <a:latin typeface="Calibri"/>
                <a:cs typeface="Calibri"/>
              </a:rPr>
              <a:t>E</a:t>
            </a:r>
            <a:r>
              <a:rPr sz="1300" b="1" spc="-25" dirty="0">
                <a:solidFill>
                  <a:srgbClr val="FFFFFF"/>
                </a:solidFill>
                <a:latin typeface="Calibri"/>
                <a:cs typeface="Calibri"/>
              </a:rPr>
              <a:t>S</a:t>
            </a:r>
            <a:r>
              <a:rPr sz="1300" b="1" spc="-20" dirty="0">
                <a:solidFill>
                  <a:srgbClr val="FFFFFF"/>
                </a:solidFill>
                <a:latin typeface="Calibri"/>
                <a:cs typeface="Calibri"/>
              </a:rPr>
              <a:t>T</a:t>
            </a:r>
            <a:r>
              <a:rPr sz="1300" b="1" spc="-35" dirty="0">
                <a:solidFill>
                  <a:srgbClr val="FFFFFF"/>
                </a:solidFill>
                <a:latin typeface="Calibri"/>
                <a:cs typeface="Calibri"/>
              </a:rPr>
              <a:t>E</a:t>
            </a:r>
            <a:r>
              <a:rPr sz="1300" b="1" spc="-10" dirty="0">
                <a:solidFill>
                  <a:srgbClr val="FFFFFF"/>
                </a:solidFill>
                <a:latin typeface="Calibri"/>
                <a:cs typeface="Calibri"/>
              </a:rPr>
              <a:t>Ğİ</a:t>
            </a:r>
            <a:endParaRPr sz="1300">
              <a:latin typeface="Calibri"/>
              <a:cs typeface="Calibri"/>
            </a:endParaRPr>
          </a:p>
        </p:txBody>
      </p:sp>
      <p:sp>
        <p:nvSpPr>
          <p:cNvPr id="41" name="object 41"/>
          <p:cNvSpPr/>
          <p:nvPr/>
        </p:nvSpPr>
        <p:spPr>
          <a:xfrm>
            <a:off x="6057900" y="5611367"/>
            <a:ext cx="2943225" cy="614680"/>
          </a:xfrm>
          <a:custGeom>
            <a:avLst/>
            <a:gdLst/>
            <a:ahLst/>
            <a:cxnLst/>
            <a:rect l="l" t="t" r="r" b="b"/>
            <a:pathLst>
              <a:path w="2943225" h="614679">
                <a:moveTo>
                  <a:pt x="2635757" y="0"/>
                </a:moveTo>
                <a:lnTo>
                  <a:pt x="2635757" y="76769"/>
                </a:lnTo>
                <a:lnTo>
                  <a:pt x="0" y="76769"/>
                </a:lnTo>
                <a:lnTo>
                  <a:pt x="0" y="537398"/>
                </a:lnTo>
                <a:lnTo>
                  <a:pt x="2635757" y="537398"/>
                </a:lnTo>
                <a:lnTo>
                  <a:pt x="2635757" y="614171"/>
                </a:lnTo>
                <a:lnTo>
                  <a:pt x="2942843" y="307085"/>
                </a:lnTo>
                <a:lnTo>
                  <a:pt x="2635757" y="0"/>
                </a:lnTo>
                <a:close/>
              </a:path>
            </a:pathLst>
          </a:custGeom>
          <a:solidFill>
            <a:srgbClr val="E1E1E1"/>
          </a:solidFill>
        </p:spPr>
        <p:txBody>
          <a:bodyPr wrap="square" lIns="0" tIns="0" rIns="0" bIns="0" rtlCol="0"/>
          <a:lstStyle/>
          <a:p>
            <a:endParaRPr/>
          </a:p>
        </p:txBody>
      </p:sp>
      <p:sp>
        <p:nvSpPr>
          <p:cNvPr id="42" name="object 42"/>
          <p:cNvSpPr/>
          <p:nvPr/>
        </p:nvSpPr>
        <p:spPr>
          <a:xfrm>
            <a:off x="6057900" y="5611367"/>
            <a:ext cx="2943225" cy="614680"/>
          </a:xfrm>
          <a:custGeom>
            <a:avLst/>
            <a:gdLst/>
            <a:ahLst/>
            <a:cxnLst/>
            <a:rect l="l" t="t" r="r" b="b"/>
            <a:pathLst>
              <a:path w="2943225" h="614679">
                <a:moveTo>
                  <a:pt x="0" y="76769"/>
                </a:moveTo>
                <a:lnTo>
                  <a:pt x="2635757" y="76769"/>
                </a:lnTo>
                <a:lnTo>
                  <a:pt x="2635757" y="0"/>
                </a:lnTo>
                <a:lnTo>
                  <a:pt x="2942843" y="307085"/>
                </a:lnTo>
                <a:lnTo>
                  <a:pt x="2635757" y="614171"/>
                </a:lnTo>
                <a:lnTo>
                  <a:pt x="2635757" y="537398"/>
                </a:lnTo>
                <a:lnTo>
                  <a:pt x="0" y="537398"/>
                </a:lnTo>
                <a:lnTo>
                  <a:pt x="0" y="76769"/>
                </a:lnTo>
                <a:close/>
              </a:path>
            </a:pathLst>
          </a:custGeom>
          <a:ln w="12191">
            <a:solidFill>
              <a:srgbClr val="E1E1E1"/>
            </a:solidFill>
          </a:ln>
        </p:spPr>
        <p:txBody>
          <a:bodyPr wrap="square" lIns="0" tIns="0" rIns="0" bIns="0" rtlCol="0"/>
          <a:lstStyle/>
          <a:p>
            <a:endParaRPr/>
          </a:p>
        </p:txBody>
      </p:sp>
      <p:sp>
        <p:nvSpPr>
          <p:cNvPr id="43" name="object 43"/>
          <p:cNvSpPr txBox="1"/>
          <p:nvPr/>
        </p:nvSpPr>
        <p:spPr>
          <a:xfrm>
            <a:off x="6054602" y="5698105"/>
            <a:ext cx="2325370" cy="402590"/>
          </a:xfrm>
          <a:prstGeom prst="rect">
            <a:avLst/>
          </a:prstGeom>
        </p:spPr>
        <p:txBody>
          <a:bodyPr vert="horz" wrap="square" lIns="0" tIns="0" rIns="0" bIns="0" rtlCol="0">
            <a:spAutoFit/>
          </a:bodyPr>
          <a:lstStyle/>
          <a:p>
            <a:pPr marL="127000" indent="-114300">
              <a:lnSpc>
                <a:spcPct val="100000"/>
              </a:lnSpc>
              <a:buFont typeface="Calibri"/>
              <a:buChar char="•"/>
              <a:tabLst>
                <a:tab pos="127000" algn="l"/>
              </a:tabLst>
            </a:pPr>
            <a:r>
              <a:rPr sz="1300" b="1" spc="-25" dirty="0">
                <a:latin typeface="Calibri"/>
                <a:cs typeface="Calibri"/>
              </a:rPr>
              <a:t>M</a:t>
            </a:r>
            <a:r>
              <a:rPr sz="1300" b="1" spc="-10" dirty="0">
                <a:latin typeface="Calibri"/>
                <a:cs typeface="Calibri"/>
              </a:rPr>
              <a:t>E</a:t>
            </a:r>
            <a:r>
              <a:rPr sz="1300" b="1" spc="-20" dirty="0">
                <a:latin typeface="Calibri"/>
                <a:cs typeface="Calibri"/>
              </a:rPr>
              <a:t>B</a:t>
            </a:r>
            <a:r>
              <a:rPr sz="1300" b="1" spc="-5" dirty="0">
                <a:latin typeface="Calibri"/>
                <a:cs typeface="Calibri"/>
              </a:rPr>
              <a:t>, </a:t>
            </a:r>
            <a:r>
              <a:rPr sz="1300" b="1" spc="-25" dirty="0">
                <a:latin typeface="Calibri"/>
                <a:cs typeface="Calibri"/>
              </a:rPr>
              <a:t>M</a:t>
            </a:r>
            <a:r>
              <a:rPr sz="1300" b="1" spc="-20" dirty="0">
                <a:latin typeface="Calibri"/>
                <a:cs typeface="Calibri"/>
              </a:rPr>
              <a:t>e</a:t>
            </a:r>
            <a:r>
              <a:rPr sz="1300" b="1" spc="-10" dirty="0">
                <a:latin typeface="Calibri"/>
                <a:cs typeface="Calibri"/>
              </a:rPr>
              <a:t>slek</a:t>
            </a:r>
            <a:r>
              <a:rPr sz="1300" b="1" spc="15" dirty="0">
                <a:latin typeface="Calibri"/>
                <a:cs typeface="Calibri"/>
              </a:rPr>
              <a:t> </a:t>
            </a:r>
            <a:r>
              <a:rPr sz="1300" b="1" spc="-35" dirty="0">
                <a:latin typeface="Calibri"/>
                <a:cs typeface="Calibri"/>
              </a:rPr>
              <a:t>E</a:t>
            </a:r>
            <a:r>
              <a:rPr sz="1300" b="1" spc="-10" dirty="0">
                <a:latin typeface="Calibri"/>
                <a:cs typeface="Calibri"/>
              </a:rPr>
              <a:t>dindi</a:t>
            </a:r>
            <a:r>
              <a:rPr sz="1300" b="1" spc="-15" dirty="0">
                <a:latin typeface="Calibri"/>
                <a:cs typeface="Calibri"/>
              </a:rPr>
              <a:t>r</a:t>
            </a:r>
            <a:r>
              <a:rPr sz="1300" b="1" spc="-10" dirty="0">
                <a:latin typeface="Calibri"/>
                <a:cs typeface="Calibri"/>
              </a:rPr>
              <a:t>me</a:t>
            </a:r>
            <a:r>
              <a:rPr sz="1300" b="1" spc="10" dirty="0">
                <a:latin typeface="Calibri"/>
                <a:cs typeface="Calibri"/>
              </a:rPr>
              <a:t> </a:t>
            </a:r>
            <a:r>
              <a:rPr sz="1300" b="1" spc="-25" dirty="0">
                <a:latin typeface="Calibri"/>
                <a:cs typeface="Calibri"/>
              </a:rPr>
              <a:t>K</a:t>
            </a:r>
            <a:r>
              <a:rPr sz="1300" b="1" spc="-10" dirty="0">
                <a:latin typeface="Calibri"/>
                <a:cs typeface="Calibri"/>
              </a:rPr>
              <a:t>u</a:t>
            </a:r>
            <a:r>
              <a:rPr sz="1300" b="1" spc="-25" dirty="0">
                <a:latin typeface="Calibri"/>
                <a:cs typeface="Calibri"/>
              </a:rPr>
              <a:t>r</a:t>
            </a:r>
            <a:r>
              <a:rPr sz="1300" b="1" spc="-5" dirty="0">
                <a:latin typeface="Calibri"/>
                <a:cs typeface="Calibri"/>
              </a:rPr>
              <a:t>sla</a:t>
            </a:r>
            <a:r>
              <a:rPr sz="1300" b="1" spc="-15" dirty="0">
                <a:latin typeface="Calibri"/>
                <a:cs typeface="Calibri"/>
              </a:rPr>
              <a:t>r</a:t>
            </a:r>
            <a:r>
              <a:rPr sz="1300" b="1" spc="-5" dirty="0">
                <a:latin typeface="Calibri"/>
                <a:cs typeface="Calibri"/>
              </a:rPr>
              <a:t>ı</a:t>
            </a:r>
            <a:endParaRPr sz="1300">
              <a:latin typeface="Calibri"/>
              <a:cs typeface="Calibri"/>
            </a:endParaRPr>
          </a:p>
          <a:p>
            <a:pPr marL="127000" indent="-114300">
              <a:lnSpc>
                <a:spcPct val="100000"/>
              </a:lnSpc>
              <a:spcBef>
                <a:spcPts val="110"/>
              </a:spcBef>
              <a:buFont typeface="Calibri"/>
              <a:buChar char="•"/>
              <a:tabLst>
                <a:tab pos="127000" algn="l"/>
              </a:tabLst>
            </a:pPr>
            <a:r>
              <a:rPr sz="1300" b="1" spc="-5" dirty="0">
                <a:latin typeface="Calibri"/>
                <a:cs typeface="Calibri"/>
              </a:rPr>
              <a:t>İŞ</a:t>
            </a:r>
            <a:r>
              <a:rPr sz="1300" b="1" spc="-25" dirty="0">
                <a:latin typeface="Calibri"/>
                <a:cs typeface="Calibri"/>
              </a:rPr>
              <a:t>K</a:t>
            </a:r>
            <a:r>
              <a:rPr sz="1300" b="1" spc="-10" dirty="0">
                <a:latin typeface="Calibri"/>
                <a:cs typeface="Calibri"/>
              </a:rPr>
              <a:t>UR,</a:t>
            </a:r>
            <a:r>
              <a:rPr sz="1300" b="1" spc="-5" dirty="0">
                <a:latin typeface="Calibri"/>
                <a:cs typeface="Calibri"/>
              </a:rPr>
              <a:t> </a:t>
            </a:r>
            <a:r>
              <a:rPr sz="1300" b="1" spc="-25" dirty="0">
                <a:latin typeface="Calibri"/>
                <a:cs typeface="Calibri"/>
              </a:rPr>
              <a:t>M</a:t>
            </a:r>
            <a:r>
              <a:rPr sz="1300" b="1" spc="-15" dirty="0">
                <a:latin typeface="Calibri"/>
                <a:cs typeface="Calibri"/>
              </a:rPr>
              <a:t>e</a:t>
            </a:r>
            <a:r>
              <a:rPr sz="1300" b="1" spc="-5" dirty="0">
                <a:latin typeface="Calibri"/>
                <a:cs typeface="Calibri"/>
              </a:rPr>
              <a:t>sl</a:t>
            </a:r>
            <a:r>
              <a:rPr sz="1300" b="1" spc="-15" dirty="0">
                <a:latin typeface="Calibri"/>
                <a:cs typeface="Calibri"/>
              </a:rPr>
              <a:t>e</a:t>
            </a:r>
            <a:r>
              <a:rPr sz="1300" b="1" spc="-5" dirty="0">
                <a:latin typeface="Calibri"/>
                <a:cs typeface="Calibri"/>
              </a:rPr>
              <a:t>ki</a:t>
            </a:r>
            <a:r>
              <a:rPr sz="1300" b="1" spc="20" dirty="0">
                <a:latin typeface="Calibri"/>
                <a:cs typeface="Calibri"/>
              </a:rPr>
              <a:t> </a:t>
            </a:r>
            <a:r>
              <a:rPr sz="1300" b="1" spc="-10" dirty="0">
                <a:latin typeface="Calibri"/>
                <a:cs typeface="Calibri"/>
              </a:rPr>
              <a:t>D</a:t>
            </a:r>
            <a:r>
              <a:rPr sz="1300" b="1" spc="-20" dirty="0">
                <a:latin typeface="Calibri"/>
                <a:cs typeface="Calibri"/>
              </a:rPr>
              <a:t>a</a:t>
            </a:r>
            <a:r>
              <a:rPr sz="1300" b="1" spc="-10" dirty="0">
                <a:latin typeface="Calibri"/>
                <a:cs typeface="Calibri"/>
              </a:rPr>
              <a:t>nışmanl</a:t>
            </a:r>
            <a:r>
              <a:rPr sz="1300" b="1" dirty="0">
                <a:latin typeface="Calibri"/>
                <a:cs typeface="Calibri"/>
              </a:rPr>
              <a:t>ı</a:t>
            </a:r>
            <a:r>
              <a:rPr sz="1300" b="1" spc="-10" dirty="0">
                <a:latin typeface="Calibri"/>
                <a:cs typeface="Calibri"/>
              </a:rPr>
              <a:t>k</a:t>
            </a:r>
            <a:endParaRPr sz="1300">
              <a:latin typeface="Calibri"/>
              <a:cs typeface="Calibri"/>
            </a:endParaRPr>
          </a:p>
        </p:txBody>
      </p:sp>
      <p:sp>
        <p:nvSpPr>
          <p:cNvPr id="44" name="object 44"/>
          <p:cNvSpPr/>
          <p:nvPr/>
        </p:nvSpPr>
        <p:spPr>
          <a:xfrm>
            <a:off x="4096511" y="5614416"/>
            <a:ext cx="1961514" cy="614680"/>
          </a:xfrm>
          <a:custGeom>
            <a:avLst/>
            <a:gdLst/>
            <a:ahLst/>
            <a:cxnLst/>
            <a:rect l="l" t="t" r="r" b="b"/>
            <a:pathLst>
              <a:path w="1961514" h="614679">
                <a:moveTo>
                  <a:pt x="1859036" y="0"/>
                </a:moveTo>
                <a:lnTo>
                  <a:pt x="96475" y="165"/>
                </a:lnTo>
                <a:lnTo>
                  <a:pt x="55589" y="11289"/>
                </a:lnTo>
                <a:lnTo>
                  <a:pt x="23496" y="37110"/>
                </a:lnTo>
                <a:lnTo>
                  <a:pt x="4044" y="73781"/>
                </a:lnTo>
                <a:lnTo>
                  <a:pt x="0" y="102357"/>
                </a:lnTo>
                <a:lnTo>
                  <a:pt x="166" y="517690"/>
                </a:lnTo>
                <a:lnTo>
                  <a:pt x="11289" y="558581"/>
                </a:lnTo>
                <a:lnTo>
                  <a:pt x="37110" y="590676"/>
                </a:lnTo>
                <a:lnTo>
                  <a:pt x="73779" y="610127"/>
                </a:lnTo>
                <a:lnTo>
                  <a:pt x="102351" y="614171"/>
                </a:lnTo>
                <a:lnTo>
                  <a:pt x="1864912" y="614005"/>
                </a:lnTo>
                <a:lnTo>
                  <a:pt x="1905798" y="602882"/>
                </a:lnTo>
                <a:lnTo>
                  <a:pt x="1937891" y="577061"/>
                </a:lnTo>
                <a:lnTo>
                  <a:pt x="1957343" y="540390"/>
                </a:lnTo>
                <a:lnTo>
                  <a:pt x="1961387" y="511814"/>
                </a:lnTo>
                <a:lnTo>
                  <a:pt x="1961221" y="96481"/>
                </a:lnTo>
                <a:lnTo>
                  <a:pt x="1950098" y="55590"/>
                </a:lnTo>
                <a:lnTo>
                  <a:pt x="1924277" y="23495"/>
                </a:lnTo>
                <a:lnTo>
                  <a:pt x="1887608" y="4044"/>
                </a:lnTo>
                <a:lnTo>
                  <a:pt x="1859036" y="0"/>
                </a:lnTo>
                <a:close/>
              </a:path>
            </a:pathLst>
          </a:custGeom>
          <a:solidFill>
            <a:srgbClr val="A4A4A4"/>
          </a:solidFill>
        </p:spPr>
        <p:txBody>
          <a:bodyPr wrap="square" lIns="0" tIns="0" rIns="0" bIns="0" rtlCol="0"/>
          <a:lstStyle/>
          <a:p>
            <a:endParaRPr/>
          </a:p>
        </p:txBody>
      </p:sp>
      <p:sp>
        <p:nvSpPr>
          <p:cNvPr id="45" name="object 45"/>
          <p:cNvSpPr/>
          <p:nvPr/>
        </p:nvSpPr>
        <p:spPr>
          <a:xfrm>
            <a:off x="4096511" y="5614416"/>
            <a:ext cx="1961514" cy="614680"/>
          </a:xfrm>
          <a:custGeom>
            <a:avLst/>
            <a:gdLst/>
            <a:ahLst/>
            <a:cxnLst/>
            <a:rect l="l" t="t" r="r" b="b"/>
            <a:pathLst>
              <a:path w="1961514" h="614679">
                <a:moveTo>
                  <a:pt x="0" y="102357"/>
                </a:moveTo>
                <a:lnTo>
                  <a:pt x="8886" y="60589"/>
                </a:lnTo>
                <a:lnTo>
                  <a:pt x="32979" y="27107"/>
                </a:lnTo>
                <a:lnTo>
                  <a:pt x="68431" y="5758"/>
                </a:lnTo>
                <a:lnTo>
                  <a:pt x="1859036" y="0"/>
                </a:lnTo>
                <a:lnTo>
                  <a:pt x="1873639" y="1034"/>
                </a:lnTo>
                <a:lnTo>
                  <a:pt x="1913069" y="15417"/>
                </a:lnTo>
                <a:lnTo>
                  <a:pt x="1942934" y="43724"/>
                </a:lnTo>
                <a:lnTo>
                  <a:pt x="1959384" y="82110"/>
                </a:lnTo>
                <a:lnTo>
                  <a:pt x="1961387" y="511814"/>
                </a:lnTo>
                <a:lnTo>
                  <a:pt x="1960353" y="526420"/>
                </a:lnTo>
                <a:lnTo>
                  <a:pt x="1945970" y="565853"/>
                </a:lnTo>
                <a:lnTo>
                  <a:pt x="1917663" y="595718"/>
                </a:lnTo>
                <a:lnTo>
                  <a:pt x="1879280" y="612168"/>
                </a:lnTo>
                <a:lnTo>
                  <a:pt x="102351" y="614171"/>
                </a:lnTo>
                <a:lnTo>
                  <a:pt x="87748" y="613137"/>
                </a:lnTo>
                <a:lnTo>
                  <a:pt x="48318" y="598754"/>
                </a:lnTo>
                <a:lnTo>
                  <a:pt x="18453" y="570447"/>
                </a:lnTo>
                <a:lnTo>
                  <a:pt x="2003" y="532061"/>
                </a:lnTo>
                <a:lnTo>
                  <a:pt x="0" y="102357"/>
                </a:lnTo>
                <a:close/>
              </a:path>
            </a:pathLst>
          </a:custGeom>
          <a:ln w="12191">
            <a:solidFill>
              <a:srgbClr val="FFFFFF"/>
            </a:solidFill>
          </a:ln>
        </p:spPr>
        <p:txBody>
          <a:bodyPr wrap="square" lIns="0" tIns="0" rIns="0" bIns="0" rtlCol="0"/>
          <a:lstStyle/>
          <a:p>
            <a:endParaRPr/>
          </a:p>
        </p:txBody>
      </p:sp>
      <p:sp>
        <p:nvSpPr>
          <p:cNvPr id="46" name="object 46"/>
          <p:cNvSpPr txBox="1"/>
          <p:nvPr/>
        </p:nvSpPr>
        <p:spPr>
          <a:xfrm>
            <a:off x="4414777" y="5833970"/>
            <a:ext cx="1323340" cy="190500"/>
          </a:xfrm>
          <a:prstGeom prst="rect">
            <a:avLst/>
          </a:prstGeom>
        </p:spPr>
        <p:txBody>
          <a:bodyPr vert="horz" wrap="square" lIns="0" tIns="0" rIns="0" bIns="0" rtlCol="0">
            <a:spAutoFit/>
          </a:bodyPr>
          <a:lstStyle/>
          <a:p>
            <a:pPr marL="12700">
              <a:lnSpc>
                <a:spcPct val="100000"/>
              </a:lnSpc>
            </a:pPr>
            <a:r>
              <a:rPr sz="1300" b="1" spc="-5" dirty="0">
                <a:solidFill>
                  <a:srgbClr val="FFFFFF"/>
                </a:solidFill>
                <a:latin typeface="Calibri"/>
                <a:cs typeface="Calibri"/>
              </a:rPr>
              <a:t>İ</a:t>
            </a:r>
            <a:r>
              <a:rPr sz="1300" b="1" spc="-25" dirty="0">
                <a:solidFill>
                  <a:srgbClr val="FFFFFF"/>
                </a:solidFill>
                <a:latin typeface="Calibri"/>
                <a:cs typeface="Calibri"/>
              </a:rPr>
              <a:t>S</a:t>
            </a:r>
            <a:r>
              <a:rPr sz="1300" b="1" spc="-20" dirty="0">
                <a:solidFill>
                  <a:srgbClr val="FFFFFF"/>
                </a:solidFill>
                <a:latin typeface="Calibri"/>
                <a:cs typeface="Calibri"/>
              </a:rPr>
              <a:t>T</a:t>
            </a:r>
            <a:r>
              <a:rPr sz="1300" b="1" spc="-10" dirty="0">
                <a:solidFill>
                  <a:srgbClr val="FFFFFF"/>
                </a:solidFill>
                <a:latin typeface="Calibri"/>
                <a:cs typeface="Calibri"/>
              </a:rPr>
              <a:t>İH</a:t>
            </a:r>
            <a:r>
              <a:rPr sz="1300" b="1" spc="-50" dirty="0">
                <a:solidFill>
                  <a:srgbClr val="FFFFFF"/>
                </a:solidFill>
                <a:latin typeface="Calibri"/>
                <a:cs typeface="Calibri"/>
              </a:rPr>
              <a:t>D</a:t>
            </a:r>
            <a:r>
              <a:rPr sz="1300" b="1" spc="-20" dirty="0">
                <a:solidFill>
                  <a:srgbClr val="FFFFFF"/>
                </a:solidFill>
                <a:latin typeface="Calibri"/>
                <a:cs typeface="Calibri"/>
              </a:rPr>
              <a:t>A</a:t>
            </a:r>
            <a:r>
              <a:rPr sz="1300" b="1" spc="-15" dirty="0">
                <a:solidFill>
                  <a:srgbClr val="FFFFFF"/>
                </a:solidFill>
                <a:latin typeface="Calibri"/>
                <a:cs typeface="Calibri"/>
              </a:rPr>
              <a:t>M</a:t>
            </a:r>
            <a:r>
              <a:rPr sz="1300" b="1" spc="20" dirty="0">
                <a:solidFill>
                  <a:srgbClr val="FFFFFF"/>
                </a:solidFill>
                <a:latin typeface="Calibri"/>
                <a:cs typeface="Calibri"/>
              </a:rPr>
              <a:t> </a:t>
            </a:r>
            <a:r>
              <a:rPr sz="1300" b="1" spc="-10" dirty="0">
                <a:solidFill>
                  <a:srgbClr val="FFFFFF"/>
                </a:solidFill>
                <a:latin typeface="Calibri"/>
                <a:cs typeface="Calibri"/>
              </a:rPr>
              <a:t>D</a:t>
            </a:r>
            <a:r>
              <a:rPr sz="1300" b="1" spc="-20" dirty="0">
                <a:solidFill>
                  <a:srgbClr val="FFFFFF"/>
                </a:solidFill>
                <a:latin typeface="Calibri"/>
                <a:cs typeface="Calibri"/>
              </a:rPr>
              <a:t>E</a:t>
            </a:r>
            <a:r>
              <a:rPr sz="1300" b="1" spc="-25" dirty="0">
                <a:solidFill>
                  <a:srgbClr val="FFFFFF"/>
                </a:solidFill>
                <a:latin typeface="Calibri"/>
                <a:cs typeface="Calibri"/>
              </a:rPr>
              <a:t>S</a:t>
            </a:r>
            <a:r>
              <a:rPr sz="1300" b="1" spc="-20" dirty="0">
                <a:solidFill>
                  <a:srgbClr val="FFFFFF"/>
                </a:solidFill>
                <a:latin typeface="Calibri"/>
                <a:cs typeface="Calibri"/>
              </a:rPr>
              <a:t>T</a:t>
            </a:r>
            <a:r>
              <a:rPr sz="1300" b="1" spc="-35" dirty="0">
                <a:solidFill>
                  <a:srgbClr val="FFFFFF"/>
                </a:solidFill>
                <a:latin typeface="Calibri"/>
                <a:cs typeface="Calibri"/>
              </a:rPr>
              <a:t>E</a:t>
            </a:r>
            <a:r>
              <a:rPr sz="1300" b="1" spc="-10" dirty="0">
                <a:solidFill>
                  <a:srgbClr val="FFFFFF"/>
                </a:solidFill>
                <a:latin typeface="Calibri"/>
                <a:cs typeface="Calibri"/>
              </a:rPr>
              <a:t>Ğİ</a:t>
            </a:r>
            <a:endParaRPr sz="1300">
              <a:latin typeface="Calibri"/>
              <a:cs typeface="Calibri"/>
            </a:endParaRPr>
          </a:p>
        </p:txBody>
      </p:sp>
      <p:sp>
        <p:nvSpPr>
          <p:cNvPr id="58" name="Metin kutusu 57"/>
          <p:cNvSpPr txBox="1"/>
          <p:nvPr/>
        </p:nvSpPr>
        <p:spPr>
          <a:xfrm>
            <a:off x="304800" y="1828985"/>
            <a:ext cx="3542794" cy="2246769"/>
          </a:xfrm>
          <a:prstGeom prst="rect">
            <a:avLst/>
          </a:prstGeom>
          <a:noFill/>
        </p:spPr>
        <p:txBody>
          <a:bodyPr wrap="square" rtlCol="0">
            <a:spAutoFit/>
          </a:bodyPr>
          <a:lstStyle/>
          <a:p>
            <a:r>
              <a:rPr lang="tr-TR" sz="2000" dirty="0" smtClean="0"/>
              <a:t>Şiddete uğrayan kadınların şiddetten korunması ve sorunlarının çözülmesi varsa çocuklarının ihtiyaçlarının karşılanması amacıyla geçici süreyle kalabilecekleri yatılı sosyal hizmet kuruluşlarıdır.</a:t>
            </a:r>
            <a:endParaRPr lang="tr-TR"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692" y="691960"/>
            <a:ext cx="6340475" cy="407034"/>
          </a:xfrm>
          <a:prstGeom prst="rect">
            <a:avLst/>
          </a:prstGeom>
        </p:spPr>
        <p:txBody>
          <a:bodyPr vert="horz" wrap="square" lIns="0" tIns="0" rIns="0" bIns="0" rtlCol="0">
            <a:spAutoFit/>
          </a:bodyPr>
          <a:lstStyle/>
          <a:p>
            <a:pPr marL="12700">
              <a:lnSpc>
                <a:spcPct val="100000"/>
              </a:lnSpc>
            </a:pPr>
            <a:r>
              <a:rPr sz="3200" b="1" spc="-5" dirty="0">
                <a:solidFill>
                  <a:srgbClr val="FFFFFF"/>
                </a:solidFill>
                <a:latin typeface="Garamond"/>
                <a:cs typeface="Garamond"/>
              </a:rPr>
              <a:t>AL</a:t>
            </a:r>
            <a:r>
              <a:rPr sz="3200" b="1" dirty="0">
                <a:solidFill>
                  <a:srgbClr val="FFFFFF"/>
                </a:solidFill>
                <a:latin typeface="Garamond"/>
                <a:cs typeface="Garamond"/>
              </a:rPr>
              <a:t>O</a:t>
            </a:r>
            <a:r>
              <a:rPr sz="3200" b="1" dirty="0">
                <a:solidFill>
                  <a:srgbClr val="FFFFFF"/>
                </a:solidFill>
                <a:latin typeface="Times New Roman"/>
                <a:cs typeface="Times New Roman"/>
              </a:rPr>
              <a:t> </a:t>
            </a:r>
            <a:r>
              <a:rPr sz="3200" b="1" dirty="0">
                <a:solidFill>
                  <a:srgbClr val="FFFFFF"/>
                </a:solidFill>
                <a:latin typeface="Garamond"/>
                <a:cs typeface="Garamond"/>
              </a:rPr>
              <a:t>183</a:t>
            </a:r>
            <a:r>
              <a:rPr sz="3200" b="1" dirty="0">
                <a:solidFill>
                  <a:srgbClr val="FFFFFF"/>
                </a:solidFill>
                <a:latin typeface="Times New Roman"/>
                <a:cs typeface="Times New Roman"/>
              </a:rPr>
              <a:t> </a:t>
            </a:r>
            <a:r>
              <a:rPr sz="3200" b="1" spc="-15" dirty="0">
                <a:solidFill>
                  <a:srgbClr val="FFFFFF"/>
                </a:solidFill>
                <a:latin typeface="Garamond"/>
                <a:cs typeface="Garamond"/>
              </a:rPr>
              <a:t>S</a:t>
            </a:r>
            <a:r>
              <a:rPr sz="3200" b="1" dirty="0">
                <a:solidFill>
                  <a:srgbClr val="FFFFFF"/>
                </a:solidFill>
                <a:latin typeface="Garamond"/>
                <a:cs typeface="Garamond"/>
              </a:rPr>
              <a:t>OS</a:t>
            </a:r>
            <a:r>
              <a:rPr sz="3200" b="1" spc="-75" dirty="0">
                <a:solidFill>
                  <a:srgbClr val="FFFFFF"/>
                </a:solidFill>
                <a:latin typeface="Garamond"/>
                <a:cs typeface="Garamond"/>
              </a:rPr>
              <a:t>Y</a:t>
            </a:r>
            <a:r>
              <a:rPr sz="3200" b="1" spc="-5" dirty="0">
                <a:solidFill>
                  <a:srgbClr val="FFFFFF"/>
                </a:solidFill>
                <a:latin typeface="Garamond"/>
                <a:cs typeface="Garamond"/>
              </a:rPr>
              <a:t>A</a:t>
            </a:r>
            <a:r>
              <a:rPr sz="3200" b="1" dirty="0">
                <a:solidFill>
                  <a:srgbClr val="FFFFFF"/>
                </a:solidFill>
                <a:latin typeface="Garamond"/>
                <a:cs typeface="Garamond"/>
              </a:rPr>
              <a:t>L</a:t>
            </a:r>
            <a:r>
              <a:rPr sz="3200" b="1" spc="15" dirty="0">
                <a:solidFill>
                  <a:srgbClr val="FFFFFF"/>
                </a:solidFill>
                <a:latin typeface="Times New Roman"/>
                <a:cs typeface="Times New Roman"/>
              </a:rPr>
              <a:t> </a:t>
            </a:r>
            <a:r>
              <a:rPr sz="3200" b="1" spc="-5" dirty="0">
                <a:solidFill>
                  <a:srgbClr val="FFFFFF"/>
                </a:solidFill>
                <a:latin typeface="Garamond"/>
                <a:cs typeface="Garamond"/>
              </a:rPr>
              <a:t>D</a:t>
            </a:r>
            <a:r>
              <a:rPr sz="3200" b="1" dirty="0">
                <a:solidFill>
                  <a:srgbClr val="FFFFFF"/>
                </a:solidFill>
                <a:latin typeface="Garamond"/>
                <a:cs typeface="Garamond"/>
              </a:rPr>
              <a:t>E</a:t>
            </a:r>
            <a:r>
              <a:rPr sz="3200" b="1" spc="-5" dirty="0">
                <a:solidFill>
                  <a:srgbClr val="FFFFFF"/>
                </a:solidFill>
                <a:latin typeface="Garamond"/>
                <a:cs typeface="Garamond"/>
              </a:rPr>
              <a:t>STE</a:t>
            </a:r>
            <a:r>
              <a:rPr sz="3200" b="1" dirty="0">
                <a:solidFill>
                  <a:srgbClr val="FFFFFF"/>
                </a:solidFill>
                <a:latin typeface="Garamond"/>
                <a:cs typeface="Garamond"/>
              </a:rPr>
              <a:t>K</a:t>
            </a:r>
            <a:r>
              <a:rPr sz="3200" b="1" spc="-25" dirty="0">
                <a:solidFill>
                  <a:srgbClr val="FFFFFF"/>
                </a:solidFill>
                <a:latin typeface="Times New Roman"/>
                <a:cs typeface="Times New Roman"/>
              </a:rPr>
              <a:t> </a:t>
            </a:r>
            <a:r>
              <a:rPr sz="3200" b="1" dirty="0">
                <a:solidFill>
                  <a:srgbClr val="FFFFFF"/>
                </a:solidFill>
                <a:latin typeface="Garamond"/>
                <a:cs typeface="Garamond"/>
              </a:rPr>
              <a:t>HAT</a:t>
            </a:r>
            <a:r>
              <a:rPr sz="3200" b="1" spc="10" dirty="0">
                <a:solidFill>
                  <a:srgbClr val="FFFFFF"/>
                </a:solidFill>
                <a:latin typeface="Garamond"/>
                <a:cs typeface="Garamond"/>
              </a:rPr>
              <a:t>T</a:t>
            </a:r>
            <a:r>
              <a:rPr sz="3200" b="1" dirty="0">
                <a:solidFill>
                  <a:srgbClr val="FFFFFF"/>
                </a:solidFill>
                <a:latin typeface="Garamond"/>
                <a:cs typeface="Garamond"/>
              </a:rPr>
              <a:t>I</a:t>
            </a:r>
            <a:endParaRPr sz="3200">
              <a:latin typeface="Garamond"/>
              <a:cs typeface="Garamond"/>
            </a:endParaRPr>
          </a:p>
        </p:txBody>
      </p:sp>
      <p:sp>
        <p:nvSpPr>
          <p:cNvPr id="3" name="object 3"/>
          <p:cNvSpPr/>
          <p:nvPr/>
        </p:nvSpPr>
        <p:spPr>
          <a:xfrm>
            <a:off x="2371344" y="1267967"/>
            <a:ext cx="4764024" cy="298246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959607" y="4122420"/>
            <a:ext cx="0" cy="216535"/>
          </a:xfrm>
          <a:custGeom>
            <a:avLst/>
            <a:gdLst/>
            <a:ahLst/>
            <a:cxnLst/>
            <a:rect l="l" t="t" r="r" b="b"/>
            <a:pathLst>
              <a:path h="216535">
                <a:moveTo>
                  <a:pt x="0" y="0"/>
                </a:moveTo>
                <a:lnTo>
                  <a:pt x="0" y="216158"/>
                </a:lnTo>
              </a:path>
            </a:pathLst>
          </a:custGeom>
          <a:ln w="3175">
            <a:solidFill>
              <a:srgbClr val="C5C5C5"/>
            </a:solidFill>
          </a:ln>
        </p:spPr>
        <p:txBody>
          <a:bodyPr wrap="square" lIns="0" tIns="0" rIns="0" bIns="0" rtlCol="0"/>
          <a:lstStyle/>
          <a:p>
            <a:endParaRPr/>
          </a:p>
        </p:txBody>
      </p:sp>
      <p:sp>
        <p:nvSpPr>
          <p:cNvPr id="5" name="object 5"/>
          <p:cNvSpPr/>
          <p:nvPr/>
        </p:nvSpPr>
        <p:spPr>
          <a:xfrm>
            <a:off x="6437376" y="1347216"/>
            <a:ext cx="2286000" cy="298094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242725" y="1472585"/>
            <a:ext cx="4389120" cy="318770"/>
          </a:xfrm>
          <a:prstGeom prst="rect">
            <a:avLst/>
          </a:prstGeom>
        </p:spPr>
        <p:txBody>
          <a:bodyPr vert="horz" wrap="square" lIns="0" tIns="0" rIns="0" bIns="0" rtlCol="0">
            <a:spAutoFit/>
          </a:bodyPr>
          <a:lstStyle/>
          <a:p>
            <a:pPr marL="355600" indent="-342900">
              <a:lnSpc>
                <a:spcPct val="100000"/>
              </a:lnSpc>
              <a:buClr>
                <a:srgbClr val="C00000"/>
              </a:buClr>
              <a:buFont typeface="Wingdings"/>
              <a:buChar char=""/>
              <a:tabLst>
                <a:tab pos="355600" algn="l"/>
              </a:tabLst>
            </a:pPr>
            <a:r>
              <a:rPr sz="2400" dirty="0">
                <a:latin typeface="Garamond"/>
                <a:cs typeface="Garamond"/>
              </a:rPr>
              <a:t>“</a:t>
            </a:r>
            <a:r>
              <a:rPr sz="2400" b="1" spc="-5" dirty="0">
                <a:latin typeface="Garamond"/>
                <a:cs typeface="Garamond"/>
              </a:rPr>
              <a:t>AL</a:t>
            </a:r>
            <a:r>
              <a:rPr sz="2400" b="1" dirty="0">
                <a:latin typeface="Garamond"/>
                <a:cs typeface="Garamond"/>
              </a:rPr>
              <a:t>O</a:t>
            </a:r>
            <a:r>
              <a:rPr sz="2400" b="1" spc="-15" dirty="0">
                <a:latin typeface="Times New Roman"/>
                <a:cs typeface="Times New Roman"/>
              </a:rPr>
              <a:t> </a:t>
            </a:r>
            <a:r>
              <a:rPr sz="2400" b="1" dirty="0">
                <a:latin typeface="Garamond"/>
                <a:cs typeface="Garamond"/>
              </a:rPr>
              <a:t>183</a:t>
            </a:r>
            <a:r>
              <a:rPr sz="2400" b="1" dirty="0">
                <a:latin typeface="Times New Roman"/>
                <a:cs typeface="Times New Roman"/>
              </a:rPr>
              <a:t> </a:t>
            </a:r>
            <a:r>
              <a:rPr sz="2400" b="1" spc="-5" dirty="0">
                <a:latin typeface="Garamond"/>
                <a:cs typeface="Garamond"/>
              </a:rPr>
              <a:t>So</a:t>
            </a:r>
            <a:r>
              <a:rPr sz="2400" b="1" spc="-10" dirty="0">
                <a:latin typeface="Garamond"/>
                <a:cs typeface="Garamond"/>
              </a:rPr>
              <a:t>s</a:t>
            </a:r>
            <a:r>
              <a:rPr sz="2400" b="1" spc="-35" dirty="0">
                <a:latin typeface="Garamond"/>
                <a:cs typeface="Garamond"/>
              </a:rPr>
              <a:t>y</a:t>
            </a:r>
            <a:r>
              <a:rPr sz="2400" b="1" dirty="0">
                <a:latin typeface="Garamond"/>
                <a:cs typeface="Garamond"/>
              </a:rPr>
              <a:t>al</a:t>
            </a:r>
            <a:r>
              <a:rPr sz="2400" b="1" spc="-5" dirty="0">
                <a:latin typeface="Times New Roman"/>
                <a:cs typeface="Times New Roman"/>
              </a:rPr>
              <a:t> </a:t>
            </a:r>
            <a:r>
              <a:rPr sz="2400" b="1" spc="-5" dirty="0">
                <a:latin typeface="Garamond"/>
                <a:cs typeface="Garamond"/>
              </a:rPr>
              <a:t>De</a:t>
            </a:r>
            <a:r>
              <a:rPr sz="2400" b="1" spc="-10" dirty="0">
                <a:latin typeface="Garamond"/>
                <a:cs typeface="Garamond"/>
              </a:rPr>
              <a:t>s</a:t>
            </a:r>
            <a:r>
              <a:rPr sz="2400" b="1" dirty="0">
                <a:latin typeface="Garamond"/>
                <a:cs typeface="Garamond"/>
              </a:rPr>
              <a:t>tek</a:t>
            </a:r>
            <a:r>
              <a:rPr sz="2400" b="1" dirty="0">
                <a:latin typeface="Times New Roman"/>
                <a:cs typeface="Times New Roman"/>
              </a:rPr>
              <a:t> </a:t>
            </a:r>
            <a:r>
              <a:rPr sz="2400" b="1" dirty="0">
                <a:latin typeface="Garamond"/>
                <a:cs typeface="Garamond"/>
              </a:rPr>
              <a:t>Hatt</a:t>
            </a:r>
            <a:r>
              <a:rPr sz="2400" b="1" spc="-5" dirty="0">
                <a:latin typeface="Garamond"/>
                <a:cs typeface="Garamond"/>
              </a:rPr>
              <a:t>ı</a:t>
            </a:r>
            <a:r>
              <a:rPr sz="2400" dirty="0">
                <a:latin typeface="Garamond"/>
                <a:cs typeface="Garamond"/>
              </a:rPr>
              <a:t>”</a:t>
            </a:r>
            <a:endParaRPr sz="2400">
              <a:latin typeface="Garamond"/>
              <a:cs typeface="Garamond"/>
            </a:endParaRPr>
          </a:p>
        </p:txBody>
      </p:sp>
      <p:sp>
        <p:nvSpPr>
          <p:cNvPr id="7" name="object 7"/>
          <p:cNvSpPr txBox="1"/>
          <p:nvPr/>
        </p:nvSpPr>
        <p:spPr>
          <a:xfrm>
            <a:off x="242725" y="2191906"/>
            <a:ext cx="2476500" cy="709930"/>
          </a:xfrm>
          <a:prstGeom prst="rect">
            <a:avLst/>
          </a:prstGeom>
        </p:spPr>
        <p:txBody>
          <a:bodyPr vert="horz" wrap="square" lIns="0" tIns="0" rIns="0" bIns="0" rtlCol="0">
            <a:spAutoFit/>
          </a:bodyPr>
          <a:lstStyle/>
          <a:p>
            <a:pPr marL="355600" indent="-342900" algn="ctr">
              <a:lnSpc>
                <a:spcPct val="100000"/>
              </a:lnSpc>
              <a:buClr>
                <a:srgbClr val="C00000"/>
              </a:buClr>
              <a:buFont typeface="Wingdings"/>
              <a:buChar char=""/>
              <a:tabLst>
                <a:tab pos="355600" algn="l"/>
                <a:tab pos="1267460" algn="l"/>
              </a:tabLst>
            </a:pPr>
            <a:r>
              <a:rPr sz="2400" dirty="0">
                <a:latin typeface="Garamond"/>
                <a:cs typeface="Garamond"/>
              </a:rPr>
              <a:t>Salgın	sü</a:t>
            </a:r>
            <a:r>
              <a:rPr sz="2400" spc="5" dirty="0">
                <a:latin typeface="Garamond"/>
                <a:cs typeface="Garamond"/>
              </a:rPr>
              <a:t>r</a:t>
            </a:r>
            <a:r>
              <a:rPr sz="2400" dirty="0">
                <a:latin typeface="Garamond"/>
                <a:cs typeface="Garamond"/>
              </a:rPr>
              <a:t>e</a:t>
            </a:r>
            <a:r>
              <a:rPr sz="2400" spc="-20" dirty="0">
                <a:latin typeface="Garamond"/>
                <a:cs typeface="Garamond"/>
              </a:rPr>
              <a:t>c</a:t>
            </a:r>
            <a:r>
              <a:rPr sz="2400" dirty="0">
                <a:latin typeface="Garamond"/>
                <a:cs typeface="Garamond"/>
              </a:rPr>
              <a:t>ind</a:t>
            </a:r>
            <a:r>
              <a:rPr sz="2400" spc="-40" dirty="0">
                <a:latin typeface="Garamond"/>
                <a:cs typeface="Garamond"/>
              </a:rPr>
              <a:t>e</a:t>
            </a:r>
            <a:r>
              <a:rPr sz="2400" dirty="0">
                <a:latin typeface="Garamond"/>
                <a:cs typeface="Garamond"/>
              </a:rPr>
              <a:t>,</a:t>
            </a:r>
            <a:endParaRPr sz="2400">
              <a:latin typeface="Garamond"/>
              <a:cs typeface="Garamond"/>
            </a:endParaRPr>
          </a:p>
          <a:p>
            <a:pPr marL="99060" algn="ctr">
              <a:lnSpc>
                <a:spcPct val="100000"/>
              </a:lnSpc>
              <a:tabLst>
                <a:tab pos="1211580" algn="l"/>
              </a:tabLst>
            </a:pPr>
            <a:r>
              <a:rPr sz="2400" dirty="0">
                <a:latin typeface="Garamond"/>
                <a:cs typeface="Garamond"/>
              </a:rPr>
              <a:t>Ha</a:t>
            </a:r>
            <a:r>
              <a:rPr sz="2400" spc="-10" dirty="0">
                <a:latin typeface="Garamond"/>
                <a:cs typeface="Garamond"/>
              </a:rPr>
              <a:t>t</a:t>
            </a:r>
            <a:r>
              <a:rPr sz="2400" dirty="0">
                <a:latin typeface="Garamond"/>
                <a:cs typeface="Garamond"/>
              </a:rPr>
              <a:t>tını	</a:t>
            </a:r>
            <a:r>
              <a:rPr sz="2400" spc="-5" dirty="0">
                <a:latin typeface="Garamond"/>
                <a:cs typeface="Garamond"/>
              </a:rPr>
              <a:t>ar</a:t>
            </a:r>
            <a:r>
              <a:rPr sz="2400" spc="-30" dirty="0">
                <a:latin typeface="Garamond"/>
                <a:cs typeface="Garamond"/>
              </a:rPr>
              <a:t>a</a:t>
            </a:r>
            <a:r>
              <a:rPr sz="2400" dirty="0">
                <a:latin typeface="Garamond"/>
                <a:cs typeface="Garamond"/>
              </a:rPr>
              <a:t>y</a:t>
            </a:r>
            <a:r>
              <a:rPr sz="2400" spc="-15" dirty="0">
                <a:latin typeface="Garamond"/>
                <a:cs typeface="Garamond"/>
              </a:rPr>
              <a:t>a</a:t>
            </a:r>
            <a:r>
              <a:rPr sz="2400" dirty="0">
                <a:latin typeface="Garamond"/>
                <a:cs typeface="Garamond"/>
              </a:rPr>
              <a:t>n</a:t>
            </a:r>
            <a:endParaRPr sz="2400">
              <a:latin typeface="Garamond"/>
              <a:cs typeface="Garamond"/>
            </a:endParaRPr>
          </a:p>
        </p:txBody>
      </p:sp>
      <p:sp>
        <p:nvSpPr>
          <p:cNvPr id="8" name="object 8"/>
          <p:cNvSpPr txBox="1"/>
          <p:nvPr/>
        </p:nvSpPr>
        <p:spPr>
          <a:xfrm>
            <a:off x="2734820" y="2205282"/>
            <a:ext cx="3299460" cy="696595"/>
          </a:xfrm>
          <a:prstGeom prst="rect">
            <a:avLst/>
          </a:prstGeom>
        </p:spPr>
        <p:txBody>
          <a:bodyPr vert="horz" wrap="square" lIns="0" tIns="0" rIns="0" bIns="0" rtlCol="0">
            <a:spAutoFit/>
          </a:bodyPr>
          <a:lstStyle/>
          <a:p>
            <a:pPr marL="192405">
              <a:lnSpc>
                <a:spcPct val="100000"/>
              </a:lnSpc>
              <a:tabLst>
                <a:tab pos="846455" algn="l"/>
                <a:tab pos="1498600" algn="l"/>
                <a:tab pos="2453005" algn="l"/>
              </a:tabLst>
            </a:pPr>
            <a:r>
              <a:rPr sz="2400" spc="-5" dirty="0">
                <a:latin typeface="Garamond"/>
                <a:cs typeface="Garamond"/>
              </a:rPr>
              <a:t>Al</a:t>
            </a:r>
            <a:r>
              <a:rPr sz="2400" dirty="0">
                <a:latin typeface="Garamond"/>
                <a:cs typeface="Garamond"/>
              </a:rPr>
              <a:t>o</a:t>
            </a:r>
            <a:r>
              <a:rPr sz="2400" dirty="0">
                <a:latin typeface="Times New Roman"/>
                <a:cs typeface="Times New Roman"/>
              </a:rPr>
              <a:t>	</a:t>
            </a:r>
            <a:r>
              <a:rPr sz="2400" spc="-15" dirty="0">
                <a:latin typeface="Garamond"/>
                <a:cs typeface="Garamond"/>
              </a:rPr>
              <a:t>183</a:t>
            </a:r>
            <a:r>
              <a:rPr sz="2400" dirty="0">
                <a:latin typeface="Times New Roman"/>
                <a:cs typeface="Times New Roman"/>
              </a:rPr>
              <a:t>	</a:t>
            </a:r>
            <a:r>
              <a:rPr sz="2400" spc="-10" dirty="0">
                <a:latin typeface="Garamond"/>
                <a:cs typeface="Garamond"/>
              </a:rPr>
              <a:t>Sosyal</a:t>
            </a:r>
            <a:r>
              <a:rPr sz="2400" dirty="0">
                <a:latin typeface="Times New Roman"/>
                <a:cs typeface="Times New Roman"/>
              </a:rPr>
              <a:t>	</a:t>
            </a:r>
            <a:r>
              <a:rPr sz="2400" spc="-20" dirty="0">
                <a:latin typeface="Garamond"/>
                <a:cs typeface="Garamond"/>
              </a:rPr>
              <a:t>De</a:t>
            </a:r>
            <a:r>
              <a:rPr sz="2400" spc="-10" dirty="0">
                <a:latin typeface="Garamond"/>
                <a:cs typeface="Garamond"/>
              </a:rPr>
              <a:t>st</a:t>
            </a:r>
            <a:r>
              <a:rPr sz="2400" spc="-20" dirty="0">
                <a:latin typeface="Garamond"/>
                <a:cs typeface="Garamond"/>
              </a:rPr>
              <a:t>e</a:t>
            </a:r>
            <a:r>
              <a:rPr sz="2400" spc="-15" dirty="0">
                <a:latin typeface="Garamond"/>
                <a:cs typeface="Garamond"/>
              </a:rPr>
              <a:t>k</a:t>
            </a:r>
            <a:endParaRPr sz="2400">
              <a:latin typeface="Garamond"/>
              <a:cs typeface="Garamond"/>
            </a:endParaRPr>
          </a:p>
          <a:p>
            <a:pPr marL="12700">
              <a:lnSpc>
                <a:spcPct val="100000"/>
              </a:lnSpc>
              <a:tabLst>
                <a:tab pos="1085215" algn="l"/>
                <a:tab pos="2803525" algn="l"/>
              </a:tabLst>
            </a:pPr>
            <a:r>
              <a:rPr sz="2400" b="1" dirty="0">
                <a:latin typeface="Garamond"/>
                <a:cs typeface="Garamond"/>
              </a:rPr>
              <a:t>ş</a:t>
            </a:r>
            <a:r>
              <a:rPr sz="2400" b="1" spc="-10" dirty="0">
                <a:latin typeface="Garamond"/>
                <a:cs typeface="Garamond"/>
              </a:rPr>
              <a:t>i</a:t>
            </a:r>
            <a:r>
              <a:rPr sz="2400" b="1" dirty="0">
                <a:latin typeface="Garamond"/>
                <a:cs typeface="Garamond"/>
              </a:rPr>
              <a:t>ddet	mağ</a:t>
            </a:r>
            <a:r>
              <a:rPr sz="2400" b="1" spc="-10" dirty="0">
                <a:latin typeface="Garamond"/>
                <a:cs typeface="Garamond"/>
              </a:rPr>
              <a:t>d</a:t>
            </a:r>
            <a:r>
              <a:rPr sz="2400" b="1" dirty="0">
                <a:latin typeface="Garamond"/>
                <a:cs typeface="Garamond"/>
              </a:rPr>
              <a:t>u</a:t>
            </a:r>
            <a:r>
              <a:rPr sz="2400" b="1" spc="50" dirty="0">
                <a:latin typeface="Garamond"/>
                <a:cs typeface="Garamond"/>
              </a:rPr>
              <a:t>r</a:t>
            </a:r>
            <a:r>
              <a:rPr sz="2400" b="1" dirty="0">
                <a:latin typeface="Garamond"/>
                <a:cs typeface="Garamond"/>
              </a:rPr>
              <a:t>ları	için</a:t>
            </a:r>
            <a:endParaRPr sz="2400">
              <a:latin typeface="Garamond"/>
              <a:cs typeface="Garamond"/>
            </a:endParaRPr>
          </a:p>
        </p:txBody>
      </p:sp>
      <p:sp>
        <p:nvSpPr>
          <p:cNvPr id="9" name="object 9"/>
          <p:cNvSpPr txBox="1"/>
          <p:nvPr/>
        </p:nvSpPr>
        <p:spPr>
          <a:xfrm>
            <a:off x="585622" y="2937184"/>
            <a:ext cx="5445760" cy="330200"/>
          </a:xfrm>
          <a:prstGeom prst="rect">
            <a:avLst/>
          </a:prstGeom>
        </p:spPr>
        <p:txBody>
          <a:bodyPr vert="horz" wrap="square" lIns="0" tIns="0" rIns="0" bIns="0" rtlCol="0">
            <a:spAutoFit/>
          </a:bodyPr>
          <a:lstStyle/>
          <a:p>
            <a:pPr marL="12700">
              <a:lnSpc>
                <a:spcPct val="100000"/>
              </a:lnSpc>
              <a:tabLst>
                <a:tab pos="2280285" algn="l"/>
                <a:tab pos="3220720" algn="l"/>
                <a:tab pos="4784725" algn="l"/>
              </a:tabLst>
            </a:pPr>
            <a:r>
              <a:rPr sz="2400" b="1" dirty="0">
                <a:latin typeface="Garamond"/>
                <a:cs typeface="Garamond"/>
              </a:rPr>
              <a:t>ö</a:t>
            </a:r>
            <a:r>
              <a:rPr sz="2400" b="1" spc="-10" dirty="0">
                <a:latin typeface="Garamond"/>
                <a:cs typeface="Garamond"/>
              </a:rPr>
              <a:t>n</a:t>
            </a:r>
            <a:r>
              <a:rPr sz="2400" b="1" dirty="0">
                <a:latin typeface="Garamond"/>
                <a:cs typeface="Garamond"/>
              </a:rPr>
              <a:t>celiklendi</a:t>
            </a:r>
            <a:r>
              <a:rPr sz="2400" b="1" spc="95" dirty="0">
                <a:latin typeface="Garamond"/>
                <a:cs typeface="Garamond"/>
              </a:rPr>
              <a:t>r</a:t>
            </a:r>
            <a:r>
              <a:rPr sz="2400" b="1" dirty="0">
                <a:latin typeface="Garamond"/>
                <a:cs typeface="Garamond"/>
              </a:rPr>
              <a:t>me	s</a:t>
            </a:r>
            <a:r>
              <a:rPr sz="2400" b="1" spc="-10" dirty="0">
                <a:latin typeface="Garamond"/>
                <a:cs typeface="Garamond"/>
              </a:rPr>
              <a:t>ü</a:t>
            </a:r>
            <a:r>
              <a:rPr sz="2400" b="1" spc="20" dirty="0">
                <a:latin typeface="Garamond"/>
                <a:cs typeface="Garamond"/>
              </a:rPr>
              <a:t>r</a:t>
            </a:r>
            <a:r>
              <a:rPr sz="2400" b="1" dirty="0">
                <a:latin typeface="Garamond"/>
                <a:cs typeface="Garamond"/>
              </a:rPr>
              <a:t>eci	ba</a:t>
            </a:r>
            <a:r>
              <a:rPr sz="2400" b="1" spc="-10" dirty="0">
                <a:latin typeface="Garamond"/>
                <a:cs typeface="Garamond"/>
              </a:rPr>
              <a:t>ş</a:t>
            </a:r>
            <a:r>
              <a:rPr sz="2400" b="1" dirty="0">
                <a:latin typeface="Garamond"/>
                <a:cs typeface="Garamond"/>
              </a:rPr>
              <a:t>latılm</a:t>
            </a:r>
            <a:r>
              <a:rPr sz="2400" b="1" spc="5" dirty="0">
                <a:latin typeface="Garamond"/>
                <a:cs typeface="Garamond"/>
              </a:rPr>
              <a:t>ı</a:t>
            </a:r>
            <a:r>
              <a:rPr sz="2400" b="1" dirty="0">
                <a:latin typeface="Garamond"/>
                <a:cs typeface="Garamond"/>
              </a:rPr>
              <a:t>ş	olu</a:t>
            </a:r>
            <a:r>
              <a:rPr sz="2400" b="1" spc="-50" dirty="0">
                <a:latin typeface="Garamond"/>
                <a:cs typeface="Garamond"/>
              </a:rPr>
              <a:t>p</a:t>
            </a:r>
            <a:r>
              <a:rPr sz="2400" b="1" dirty="0">
                <a:latin typeface="Garamond"/>
                <a:cs typeface="Garamond"/>
              </a:rPr>
              <a:t>,</a:t>
            </a:r>
            <a:endParaRPr sz="2400">
              <a:latin typeface="Garamond"/>
              <a:cs typeface="Garamond"/>
            </a:endParaRPr>
          </a:p>
        </p:txBody>
      </p:sp>
      <p:sp>
        <p:nvSpPr>
          <p:cNvPr id="10" name="object 10"/>
          <p:cNvSpPr txBox="1"/>
          <p:nvPr/>
        </p:nvSpPr>
        <p:spPr>
          <a:xfrm>
            <a:off x="585622" y="3302944"/>
            <a:ext cx="1566545" cy="330200"/>
          </a:xfrm>
          <a:prstGeom prst="rect">
            <a:avLst/>
          </a:prstGeom>
        </p:spPr>
        <p:txBody>
          <a:bodyPr vert="horz" wrap="square" lIns="0" tIns="0" rIns="0" bIns="0" rtlCol="0">
            <a:spAutoFit/>
          </a:bodyPr>
          <a:lstStyle/>
          <a:p>
            <a:pPr marL="12700">
              <a:lnSpc>
                <a:spcPct val="100000"/>
              </a:lnSpc>
              <a:tabLst>
                <a:tab pos="681355" algn="l"/>
              </a:tabLst>
            </a:pPr>
            <a:r>
              <a:rPr sz="2400" b="1" dirty="0">
                <a:latin typeface="Garamond"/>
                <a:cs typeface="Garamond"/>
              </a:rPr>
              <a:t>“</a:t>
            </a:r>
            <a:r>
              <a:rPr sz="2400" b="1" spc="-15" dirty="0">
                <a:latin typeface="Garamond"/>
                <a:cs typeface="Garamond"/>
              </a:rPr>
              <a:t>0”	tuş</a:t>
            </a:r>
            <a:r>
              <a:rPr sz="2400" b="1" spc="-10" dirty="0">
                <a:latin typeface="Garamond"/>
                <a:cs typeface="Garamond"/>
              </a:rPr>
              <a:t>u</a:t>
            </a:r>
            <a:r>
              <a:rPr sz="2400" b="1" dirty="0">
                <a:latin typeface="Garamond"/>
                <a:cs typeface="Garamond"/>
              </a:rPr>
              <a:t>na</a:t>
            </a:r>
            <a:endParaRPr sz="2400">
              <a:latin typeface="Garamond"/>
              <a:cs typeface="Garamond"/>
            </a:endParaRPr>
          </a:p>
        </p:txBody>
      </p:sp>
      <p:sp>
        <p:nvSpPr>
          <p:cNvPr id="11" name="object 11"/>
          <p:cNvSpPr txBox="1"/>
          <p:nvPr/>
        </p:nvSpPr>
        <p:spPr>
          <a:xfrm>
            <a:off x="2353819" y="3302944"/>
            <a:ext cx="3679825" cy="330200"/>
          </a:xfrm>
          <a:prstGeom prst="rect">
            <a:avLst/>
          </a:prstGeom>
        </p:spPr>
        <p:txBody>
          <a:bodyPr vert="horz" wrap="square" lIns="0" tIns="0" rIns="0" bIns="0" rtlCol="0">
            <a:spAutoFit/>
          </a:bodyPr>
          <a:lstStyle/>
          <a:p>
            <a:pPr marL="12700">
              <a:lnSpc>
                <a:spcPct val="100000"/>
              </a:lnSpc>
              <a:tabLst>
                <a:tab pos="1239520" algn="l"/>
                <a:tab pos="2615565" algn="l"/>
                <a:tab pos="3202305" algn="l"/>
              </a:tabLst>
            </a:pPr>
            <a:r>
              <a:rPr sz="2400" b="1" spc="-20" dirty="0">
                <a:latin typeface="Garamond"/>
                <a:cs typeface="Garamond"/>
              </a:rPr>
              <a:t>bas</a:t>
            </a:r>
            <a:r>
              <a:rPr sz="2400" b="1" dirty="0">
                <a:latin typeface="Garamond"/>
                <a:cs typeface="Garamond"/>
              </a:rPr>
              <a:t>arak</a:t>
            </a:r>
            <a:r>
              <a:rPr sz="2400" b="1" dirty="0">
                <a:latin typeface="Times New Roman"/>
                <a:cs typeface="Times New Roman"/>
              </a:rPr>
              <a:t>	</a:t>
            </a:r>
            <a:r>
              <a:rPr sz="2400" b="1" spc="-5" dirty="0">
                <a:latin typeface="Garamond"/>
                <a:cs typeface="Garamond"/>
              </a:rPr>
              <a:t>herhan</a:t>
            </a:r>
            <a:r>
              <a:rPr sz="2400" b="1" spc="-10" dirty="0">
                <a:latin typeface="Garamond"/>
                <a:cs typeface="Garamond"/>
              </a:rPr>
              <a:t>gi</a:t>
            </a:r>
            <a:r>
              <a:rPr sz="2400" b="1" dirty="0">
                <a:latin typeface="Times New Roman"/>
                <a:cs typeface="Times New Roman"/>
              </a:rPr>
              <a:t>	</a:t>
            </a:r>
            <a:r>
              <a:rPr sz="2400" b="1" spc="5" dirty="0">
                <a:latin typeface="Garamond"/>
                <a:cs typeface="Garamond"/>
              </a:rPr>
              <a:t>b</a:t>
            </a:r>
            <a:r>
              <a:rPr sz="2400" b="1" spc="-5" dirty="0">
                <a:latin typeface="Garamond"/>
                <a:cs typeface="Garamond"/>
              </a:rPr>
              <a:t>i</a:t>
            </a:r>
            <a:r>
              <a:rPr sz="2400" b="1" dirty="0">
                <a:latin typeface="Garamond"/>
                <a:cs typeface="Garamond"/>
              </a:rPr>
              <a:t>r</a:t>
            </a:r>
            <a:r>
              <a:rPr sz="2400" b="1" dirty="0">
                <a:latin typeface="Times New Roman"/>
                <a:cs typeface="Times New Roman"/>
              </a:rPr>
              <a:t>	</a:t>
            </a:r>
            <a:r>
              <a:rPr sz="2400" b="1" dirty="0">
                <a:latin typeface="Garamond"/>
                <a:cs typeface="Garamond"/>
              </a:rPr>
              <a:t>sıra</a:t>
            </a:r>
            <a:endParaRPr sz="2400">
              <a:latin typeface="Garamond"/>
              <a:cs typeface="Garamond"/>
            </a:endParaRPr>
          </a:p>
        </p:txBody>
      </p:sp>
      <p:sp>
        <p:nvSpPr>
          <p:cNvPr id="12" name="object 12"/>
          <p:cNvSpPr txBox="1"/>
          <p:nvPr/>
        </p:nvSpPr>
        <p:spPr>
          <a:xfrm>
            <a:off x="242725" y="3668704"/>
            <a:ext cx="5790565" cy="2525395"/>
          </a:xfrm>
          <a:prstGeom prst="rect">
            <a:avLst/>
          </a:prstGeom>
        </p:spPr>
        <p:txBody>
          <a:bodyPr vert="horz" wrap="square" lIns="0" tIns="0" rIns="0" bIns="0" rtlCol="0">
            <a:spAutoFit/>
          </a:bodyPr>
          <a:lstStyle/>
          <a:p>
            <a:pPr marL="354965">
              <a:lnSpc>
                <a:spcPct val="100000"/>
              </a:lnSpc>
              <a:tabLst>
                <a:tab pos="2348865" algn="l"/>
                <a:tab pos="3253104" algn="l"/>
                <a:tab pos="4420235" algn="l"/>
              </a:tabLst>
            </a:pPr>
            <a:r>
              <a:rPr sz="2400" b="1" spc="-20" dirty="0">
                <a:latin typeface="Garamond"/>
                <a:cs typeface="Garamond"/>
              </a:rPr>
              <a:t>beklemede</a:t>
            </a:r>
            <a:r>
              <a:rPr sz="2400" b="1" spc="-15" dirty="0">
                <a:latin typeface="Garamond"/>
                <a:cs typeface="Garamond"/>
              </a:rPr>
              <a:t>n</a:t>
            </a:r>
            <a:r>
              <a:rPr sz="2400" b="1" dirty="0">
                <a:latin typeface="Times New Roman"/>
                <a:cs typeface="Times New Roman"/>
              </a:rPr>
              <a:t>	</a:t>
            </a:r>
            <a:r>
              <a:rPr sz="2400" spc="-10" dirty="0">
                <a:latin typeface="Garamond"/>
                <a:cs typeface="Garamond"/>
              </a:rPr>
              <a:t>ilg</a:t>
            </a:r>
            <a:r>
              <a:rPr sz="2400" dirty="0">
                <a:latin typeface="Garamond"/>
                <a:cs typeface="Garamond"/>
              </a:rPr>
              <a:t>ili</a:t>
            </a:r>
            <a:r>
              <a:rPr sz="2400" dirty="0">
                <a:latin typeface="Times New Roman"/>
                <a:cs typeface="Times New Roman"/>
              </a:rPr>
              <a:t>	</a:t>
            </a:r>
            <a:r>
              <a:rPr sz="2400" spc="-15" dirty="0">
                <a:latin typeface="Garamond"/>
                <a:cs typeface="Garamond"/>
              </a:rPr>
              <a:t>des</a:t>
            </a:r>
            <a:r>
              <a:rPr sz="2400" spc="-20" dirty="0">
                <a:latin typeface="Garamond"/>
                <a:cs typeface="Garamond"/>
              </a:rPr>
              <a:t>t</a:t>
            </a:r>
            <a:r>
              <a:rPr sz="2400" spc="-15" dirty="0">
                <a:latin typeface="Garamond"/>
                <a:cs typeface="Garamond"/>
              </a:rPr>
              <a:t>ek</a:t>
            </a:r>
            <a:r>
              <a:rPr sz="2400" dirty="0">
                <a:latin typeface="Times New Roman"/>
                <a:cs typeface="Times New Roman"/>
              </a:rPr>
              <a:t>	</a:t>
            </a:r>
            <a:r>
              <a:rPr sz="2400" spc="-15" dirty="0">
                <a:latin typeface="Garamond"/>
                <a:cs typeface="Garamond"/>
              </a:rPr>
              <a:t>personeline</a:t>
            </a:r>
            <a:endParaRPr sz="2400">
              <a:latin typeface="Garamond"/>
              <a:cs typeface="Garamond"/>
            </a:endParaRPr>
          </a:p>
          <a:p>
            <a:pPr marL="354965">
              <a:lnSpc>
                <a:spcPct val="100000"/>
              </a:lnSpc>
            </a:pPr>
            <a:r>
              <a:rPr sz="2400" dirty="0">
                <a:latin typeface="Garamond"/>
                <a:cs typeface="Garamond"/>
              </a:rPr>
              <a:t>ulaşılabilm</a:t>
            </a:r>
            <a:r>
              <a:rPr sz="2400" spc="-15" dirty="0">
                <a:latin typeface="Garamond"/>
                <a:cs typeface="Garamond"/>
              </a:rPr>
              <a:t>e</a:t>
            </a:r>
            <a:r>
              <a:rPr sz="2400" dirty="0">
                <a:latin typeface="Garamond"/>
                <a:cs typeface="Garamond"/>
              </a:rPr>
              <a:t>kt</a:t>
            </a:r>
            <a:r>
              <a:rPr sz="2400" spc="-10" dirty="0">
                <a:latin typeface="Garamond"/>
                <a:cs typeface="Garamond"/>
              </a:rPr>
              <a:t>e</a:t>
            </a:r>
            <a:r>
              <a:rPr sz="2400" dirty="0">
                <a:latin typeface="Garamond"/>
                <a:cs typeface="Garamond"/>
              </a:rPr>
              <a:t>di</a:t>
            </a:r>
            <a:r>
              <a:rPr sz="2400" spc="-90" dirty="0">
                <a:latin typeface="Garamond"/>
                <a:cs typeface="Garamond"/>
              </a:rPr>
              <a:t>r</a:t>
            </a:r>
            <a:r>
              <a:rPr sz="2400" spc="-10" dirty="0">
                <a:latin typeface="Garamond"/>
                <a:cs typeface="Garamond"/>
              </a:rPr>
              <a:t>.</a:t>
            </a:r>
            <a:endParaRPr sz="2400">
              <a:latin typeface="Garamond"/>
              <a:cs typeface="Garamond"/>
            </a:endParaRPr>
          </a:p>
          <a:p>
            <a:pPr>
              <a:lnSpc>
                <a:spcPct val="100000"/>
              </a:lnSpc>
              <a:spcBef>
                <a:spcPts val="7"/>
              </a:spcBef>
            </a:pPr>
            <a:endParaRPr sz="2500">
              <a:latin typeface="Times New Roman"/>
              <a:cs typeface="Times New Roman"/>
            </a:endParaRPr>
          </a:p>
          <a:p>
            <a:pPr marL="355600" marR="5080" indent="-342900" algn="just">
              <a:lnSpc>
                <a:spcPct val="100000"/>
              </a:lnSpc>
              <a:buClr>
                <a:srgbClr val="C00000"/>
              </a:buClr>
              <a:buFont typeface="Wingdings"/>
              <a:buChar char=""/>
              <a:tabLst>
                <a:tab pos="431800" algn="l"/>
              </a:tabLst>
            </a:pPr>
            <a:r>
              <a:rPr sz="2400" b="1" dirty="0">
                <a:latin typeface="Garamond"/>
                <a:cs typeface="Garamond"/>
              </a:rPr>
              <a:t>“</a:t>
            </a:r>
            <a:r>
              <a:rPr sz="2400" b="1" spc="-15" dirty="0">
                <a:latin typeface="Garamond"/>
                <a:cs typeface="Garamond"/>
              </a:rPr>
              <a:t>0</a:t>
            </a:r>
            <a:r>
              <a:rPr sz="2400" b="1" dirty="0">
                <a:latin typeface="Times New Roman"/>
                <a:cs typeface="Times New Roman"/>
              </a:rPr>
              <a:t> </a:t>
            </a:r>
            <a:r>
              <a:rPr sz="2400" b="1" spc="-180" dirty="0">
                <a:latin typeface="Times New Roman"/>
                <a:cs typeface="Times New Roman"/>
              </a:rPr>
              <a:t> </a:t>
            </a:r>
            <a:r>
              <a:rPr sz="2400" b="1" spc="-15" dirty="0">
                <a:latin typeface="Garamond"/>
                <a:cs typeface="Garamond"/>
              </a:rPr>
              <a:t>501</a:t>
            </a:r>
            <a:r>
              <a:rPr sz="2400" b="1" dirty="0">
                <a:latin typeface="Times New Roman"/>
                <a:cs typeface="Times New Roman"/>
              </a:rPr>
              <a:t> </a:t>
            </a:r>
            <a:r>
              <a:rPr sz="2400" b="1" spc="-180" dirty="0">
                <a:latin typeface="Times New Roman"/>
                <a:cs typeface="Times New Roman"/>
              </a:rPr>
              <a:t> </a:t>
            </a:r>
            <a:r>
              <a:rPr sz="2400" b="1" spc="-10" dirty="0">
                <a:latin typeface="Garamond"/>
                <a:cs typeface="Garamond"/>
              </a:rPr>
              <a:t>1</a:t>
            </a:r>
            <a:r>
              <a:rPr sz="2400" b="1" spc="-30" dirty="0">
                <a:latin typeface="Garamond"/>
                <a:cs typeface="Garamond"/>
              </a:rPr>
              <a:t>8</a:t>
            </a:r>
            <a:r>
              <a:rPr sz="2400" b="1" spc="-15" dirty="0">
                <a:latin typeface="Garamond"/>
                <a:cs typeface="Garamond"/>
              </a:rPr>
              <a:t>3</a:t>
            </a:r>
            <a:r>
              <a:rPr sz="2400" b="1" dirty="0">
                <a:latin typeface="Times New Roman"/>
                <a:cs typeface="Times New Roman"/>
              </a:rPr>
              <a:t> </a:t>
            </a:r>
            <a:r>
              <a:rPr sz="2400" b="1" spc="-190" dirty="0">
                <a:latin typeface="Times New Roman"/>
                <a:cs typeface="Times New Roman"/>
              </a:rPr>
              <a:t> </a:t>
            </a:r>
            <a:r>
              <a:rPr sz="2400" b="1" spc="-15" dirty="0">
                <a:latin typeface="Garamond"/>
                <a:cs typeface="Garamond"/>
              </a:rPr>
              <a:t>0</a:t>
            </a:r>
            <a:r>
              <a:rPr sz="2400" b="1" dirty="0">
                <a:latin typeface="Times New Roman"/>
                <a:cs typeface="Times New Roman"/>
              </a:rPr>
              <a:t> </a:t>
            </a:r>
            <a:r>
              <a:rPr sz="2400" b="1" spc="-180" dirty="0">
                <a:latin typeface="Times New Roman"/>
                <a:cs typeface="Times New Roman"/>
              </a:rPr>
              <a:t> </a:t>
            </a:r>
            <a:r>
              <a:rPr sz="2400" b="1" spc="-15" dirty="0">
                <a:latin typeface="Garamond"/>
                <a:cs typeface="Garamond"/>
              </a:rPr>
              <a:t>183</a:t>
            </a:r>
            <a:r>
              <a:rPr sz="2400" b="1" dirty="0">
                <a:latin typeface="Garamond"/>
                <a:cs typeface="Garamond"/>
              </a:rPr>
              <a:t>” </a:t>
            </a:r>
            <a:r>
              <a:rPr sz="2400" b="1" spc="-195" dirty="0">
                <a:latin typeface="Garamond"/>
                <a:cs typeface="Garamond"/>
              </a:rPr>
              <a:t> </a:t>
            </a:r>
            <a:r>
              <a:rPr sz="2400" dirty="0">
                <a:latin typeface="Garamond"/>
                <a:cs typeface="Garamond"/>
              </a:rPr>
              <a:t>iletişim </a:t>
            </a:r>
            <a:r>
              <a:rPr sz="2400" spc="-185" dirty="0">
                <a:latin typeface="Garamond"/>
                <a:cs typeface="Garamond"/>
              </a:rPr>
              <a:t> </a:t>
            </a:r>
            <a:r>
              <a:rPr sz="2400" spc="-40" dirty="0">
                <a:latin typeface="Garamond"/>
                <a:cs typeface="Garamond"/>
              </a:rPr>
              <a:t>n</a:t>
            </a:r>
            <a:r>
              <a:rPr sz="2400" dirty="0">
                <a:latin typeface="Garamond"/>
                <a:cs typeface="Garamond"/>
              </a:rPr>
              <a:t>umarasından </a:t>
            </a:r>
            <a:r>
              <a:rPr sz="2400" spc="-185" dirty="0">
                <a:latin typeface="Garamond"/>
                <a:cs typeface="Garamond"/>
              </a:rPr>
              <a:t> </a:t>
            </a:r>
            <a:r>
              <a:rPr sz="2400" spc="-15" dirty="0">
                <a:latin typeface="Garamond"/>
                <a:cs typeface="Garamond"/>
              </a:rPr>
              <a:t>7</a:t>
            </a:r>
            <a:r>
              <a:rPr sz="2400" spc="-10" dirty="0">
                <a:latin typeface="Times New Roman"/>
                <a:cs typeface="Times New Roman"/>
              </a:rPr>
              <a:t> </a:t>
            </a:r>
            <a:r>
              <a:rPr sz="2400" dirty="0">
                <a:latin typeface="Garamond"/>
                <a:cs typeface="Garamond"/>
              </a:rPr>
              <a:t>gün</a:t>
            </a:r>
            <a:r>
              <a:rPr sz="2400" spc="215" dirty="0">
                <a:latin typeface="Garamond"/>
                <a:cs typeface="Garamond"/>
              </a:rPr>
              <a:t> </a:t>
            </a:r>
            <a:r>
              <a:rPr sz="2400" dirty="0">
                <a:latin typeface="Garamond"/>
                <a:cs typeface="Garamond"/>
              </a:rPr>
              <a:t>24</a:t>
            </a:r>
            <a:r>
              <a:rPr sz="2400" spc="215" dirty="0">
                <a:latin typeface="Times New Roman"/>
                <a:cs typeface="Times New Roman"/>
              </a:rPr>
              <a:t> </a:t>
            </a:r>
            <a:r>
              <a:rPr sz="2400" dirty="0">
                <a:latin typeface="Garamond"/>
                <a:cs typeface="Garamond"/>
              </a:rPr>
              <a:t>saat</a:t>
            </a:r>
            <a:r>
              <a:rPr sz="2400" spc="200" dirty="0">
                <a:latin typeface="Times New Roman"/>
                <a:cs typeface="Times New Roman"/>
              </a:rPr>
              <a:t> </a:t>
            </a:r>
            <a:r>
              <a:rPr sz="2400" b="1" spc="40" dirty="0">
                <a:latin typeface="Garamond"/>
                <a:cs typeface="Garamond"/>
              </a:rPr>
              <a:t>W</a:t>
            </a:r>
            <a:r>
              <a:rPr sz="2400" b="1" spc="-5" dirty="0">
                <a:latin typeface="Garamond"/>
                <a:cs typeface="Garamond"/>
              </a:rPr>
              <a:t>hats</a:t>
            </a:r>
            <a:r>
              <a:rPr sz="2400" b="1" spc="-10" dirty="0">
                <a:latin typeface="Garamond"/>
                <a:cs typeface="Garamond"/>
              </a:rPr>
              <a:t>A</a:t>
            </a:r>
            <a:r>
              <a:rPr sz="2400" b="1" spc="-5" dirty="0">
                <a:latin typeface="Garamond"/>
                <a:cs typeface="Garamond"/>
              </a:rPr>
              <a:t>p</a:t>
            </a:r>
            <a:r>
              <a:rPr sz="2400" b="1" dirty="0">
                <a:latin typeface="Garamond"/>
                <a:cs typeface="Garamond"/>
              </a:rPr>
              <a:t>p</a:t>
            </a:r>
            <a:r>
              <a:rPr sz="2400" b="1" spc="215" dirty="0">
                <a:latin typeface="Times New Roman"/>
                <a:cs typeface="Times New Roman"/>
              </a:rPr>
              <a:t> </a:t>
            </a:r>
            <a:r>
              <a:rPr sz="2400" b="1" spc="-35" dirty="0">
                <a:latin typeface="Garamond"/>
                <a:cs typeface="Garamond"/>
              </a:rPr>
              <a:t>v</a:t>
            </a:r>
            <a:r>
              <a:rPr sz="2400" b="1" dirty="0">
                <a:latin typeface="Garamond"/>
                <a:cs typeface="Garamond"/>
              </a:rPr>
              <a:t>e</a:t>
            </a:r>
            <a:r>
              <a:rPr sz="2400" b="1" spc="215" dirty="0">
                <a:latin typeface="Times New Roman"/>
                <a:cs typeface="Times New Roman"/>
              </a:rPr>
              <a:t> </a:t>
            </a:r>
            <a:r>
              <a:rPr sz="2400" b="1" dirty="0">
                <a:latin typeface="Garamond"/>
                <a:cs typeface="Garamond"/>
              </a:rPr>
              <a:t>B</a:t>
            </a:r>
            <a:r>
              <a:rPr sz="2400" b="1" spc="-10" dirty="0">
                <a:latin typeface="Garamond"/>
                <a:cs typeface="Garamond"/>
              </a:rPr>
              <a:t>İ</a:t>
            </a:r>
            <a:r>
              <a:rPr sz="2400" b="1" dirty="0">
                <a:latin typeface="Garamond"/>
                <a:cs typeface="Garamond"/>
              </a:rPr>
              <a:t>P</a:t>
            </a:r>
            <a:r>
              <a:rPr sz="2400" b="1" spc="210" dirty="0">
                <a:latin typeface="Garamond"/>
                <a:cs typeface="Garamond"/>
              </a:rPr>
              <a:t> </a:t>
            </a:r>
            <a:r>
              <a:rPr sz="2400" b="1" dirty="0">
                <a:latin typeface="Garamond"/>
                <a:cs typeface="Garamond"/>
              </a:rPr>
              <a:t>u</a:t>
            </a:r>
            <a:r>
              <a:rPr sz="2400" b="1" spc="-45" dirty="0">
                <a:latin typeface="Garamond"/>
                <a:cs typeface="Garamond"/>
              </a:rPr>
              <a:t>y</a:t>
            </a:r>
            <a:r>
              <a:rPr sz="2400" b="1" dirty="0">
                <a:latin typeface="Garamond"/>
                <a:cs typeface="Garamond"/>
              </a:rPr>
              <a:t>g</a:t>
            </a:r>
            <a:r>
              <a:rPr sz="2400" b="1" spc="-15" dirty="0">
                <a:latin typeface="Garamond"/>
                <a:cs typeface="Garamond"/>
              </a:rPr>
              <a:t>u</a:t>
            </a:r>
            <a:r>
              <a:rPr sz="2400" b="1" dirty="0">
                <a:latin typeface="Garamond"/>
                <a:cs typeface="Garamond"/>
              </a:rPr>
              <a:t>laması ara</a:t>
            </a:r>
            <a:r>
              <a:rPr sz="2400" b="1" spc="5" dirty="0">
                <a:latin typeface="Garamond"/>
                <a:cs typeface="Garamond"/>
              </a:rPr>
              <a:t>c</a:t>
            </a:r>
            <a:r>
              <a:rPr sz="2400" b="1" dirty="0">
                <a:latin typeface="Garamond"/>
                <a:cs typeface="Garamond"/>
              </a:rPr>
              <a:t>ılı</a:t>
            </a:r>
            <a:r>
              <a:rPr sz="2400" b="1" spc="-10" dirty="0">
                <a:latin typeface="Garamond"/>
                <a:cs typeface="Garamond"/>
              </a:rPr>
              <a:t>ğıyla</a:t>
            </a:r>
            <a:r>
              <a:rPr sz="2400" b="1" dirty="0">
                <a:latin typeface="Garamond"/>
                <a:cs typeface="Garamond"/>
              </a:rPr>
              <a:t> </a:t>
            </a:r>
            <a:r>
              <a:rPr sz="2400" b="1" spc="210" dirty="0">
                <a:latin typeface="Garamond"/>
                <a:cs typeface="Garamond"/>
              </a:rPr>
              <a:t> </a:t>
            </a:r>
            <a:r>
              <a:rPr sz="2400" spc="-50" dirty="0">
                <a:latin typeface="Garamond"/>
                <a:cs typeface="Garamond"/>
              </a:rPr>
              <a:t>v</a:t>
            </a:r>
            <a:r>
              <a:rPr sz="2400" dirty="0">
                <a:latin typeface="Garamond"/>
                <a:cs typeface="Garamond"/>
              </a:rPr>
              <a:t>at</a:t>
            </a:r>
            <a:r>
              <a:rPr sz="2400" spc="-10" dirty="0">
                <a:latin typeface="Garamond"/>
                <a:cs typeface="Garamond"/>
              </a:rPr>
              <a:t>a</a:t>
            </a:r>
            <a:r>
              <a:rPr sz="2400" dirty="0">
                <a:latin typeface="Garamond"/>
                <a:cs typeface="Garamond"/>
              </a:rPr>
              <a:t>ndaşlara </a:t>
            </a:r>
            <a:r>
              <a:rPr sz="2400" spc="204" dirty="0">
                <a:latin typeface="Garamond"/>
                <a:cs typeface="Garamond"/>
              </a:rPr>
              <a:t> </a:t>
            </a:r>
            <a:r>
              <a:rPr sz="2400" spc="-5" dirty="0">
                <a:latin typeface="Garamond"/>
                <a:cs typeface="Garamond"/>
              </a:rPr>
              <a:t>hizm</a:t>
            </a:r>
            <a:r>
              <a:rPr sz="2400" spc="-10" dirty="0">
                <a:latin typeface="Garamond"/>
                <a:cs typeface="Garamond"/>
              </a:rPr>
              <a:t>et</a:t>
            </a:r>
            <a:r>
              <a:rPr sz="2400" dirty="0">
                <a:latin typeface="Times New Roman"/>
                <a:cs typeface="Times New Roman"/>
              </a:rPr>
              <a:t> </a:t>
            </a:r>
            <a:r>
              <a:rPr sz="2400" spc="200" dirty="0">
                <a:latin typeface="Times New Roman"/>
                <a:cs typeface="Times New Roman"/>
              </a:rPr>
              <a:t> </a:t>
            </a:r>
            <a:r>
              <a:rPr sz="2400" spc="-15" dirty="0">
                <a:latin typeface="Garamond"/>
                <a:cs typeface="Garamond"/>
              </a:rPr>
              <a:t>su</a:t>
            </a:r>
            <a:r>
              <a:rPr sz="2400" spc="-55" dirty="0">
                <a:latin typeface="Garamond"/>
                <a:cs typeface="Garamond"/>
              </a:rPr>
              <a:t>n</a:t>
            </a:r>
            <a:r>
              <a:rPr sz="2400" spc="-15" dirty="0">
                <a:latin typeface="Garamond"/>
                <a:cs typeface="Garamond"/>
              </a:rPr>
              <a:t>ulm</a:t>
            </a:r>
            <a:r>
              <a:rPr sz="2400" spc="-55" dirty="0">
                <a:latin typeface="Garamond"/>
                <a:cs typeface="Garamond"/>
              </a:rPr>
              <a:t>a</a:t>
            </a:r>
            <a:r>
              <a:rPr sz="2400" spc="-10" dirty="0">
                <a:latin typeface="Garamond"/>
                <a:cs typeface="Garamond"/>
              </a:rPr>
              <a:t>ya</a:t>
            </a:r>
            <a:r>
              <a:rPr sz="2400" spc="-10" dirty="0">
                <a:latin typeface="Times New Roman"/>
                <a:cs typeface="Times New Roman"/>
              </a:rPr>
              <a:t> </a:t>
            </a:r>
            <a:r>
              <a:rPr sz="2400" dirty="0">
                <a:latin typeface="Garamond"/>
                <a:cs typeface="Garamond"/>
              </a:rPr>
              <a:t>başlanmış</a:t>
            </a:r>
            <a:r>
              <a:rPr sz="2400" spc="-10" dirty="0">
                <a:latin typeface="Garamond"/>
                <a:cs typeface="Garamond"/>
              </a:rPr>
              <a:t>t</a:t>
            </a:r>
            <a:r>
              <a:rPr sz="2400" dirty="0">
                <a:latin typeface="Garamond"/>
                <a:cs typeface="Garamond"/>
              </a:rPr>
              <a:t>ı</a:t>
            </a:r>
            <a:r>
              <a:rPr sz="2400" spc="-90" dirty="0">
                <a:latin typeface="Garamond"/>
                <a:cs typeface="Garamond"/>
              </a:rPr>
              <a:t>r</a:t>
            </a:r>
            <a:r>
              <a:rPr sz="2400" spc="-10" dirty="0">
                <a:latin typeface="Garamond"/>
                <a:cs typeface="Garamond"/>
              </a:rPr>
              <a:t>.</a:t>
            </a:r>
            <a:endParaRPr sz="2400">
              <a:latin typeface="Garamond"/>
              <a:cs typeface="Garamond"/>
            </a:endParaRPr>
          </a:p>
        </p:txBody>
      </p:sp>
      <p:sp>
        <p:nvSpPr>
          <p:cNvPr id="13" name="object 13"/>
          <p:cNvSpPr/>
          <p:nvPr/>
        </p:nvSpPr>
        <p:spPr>
          <a:xfrm>
            <a:off x="6922007" y="4428744"/>
            <a:ext cx="1245107" cy="1274063"/>
          </a:xfrm>
          <a:prstGeom prst="rect">
            <a:avLst/>
          </a:prstGeom>
          <a:blipFill>
            <a:blip r:embed="rId5" cstate="print"/>
            <a:stretch>
              <a:fillRect/>
            </a:stretch>
          </a:blipFill>
        </p:spPr>
        <p:txBody>
          <a:bodyPr wrap="square" lIns="0" tIns="0" rIns="0" bIns="0" rtlCol="0"/>
          <a:lstStyle/>
          <a:p>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48895">
              <a:lnSpc>
                <a:spcPct val="100000"/>
              </a:lnSpc>
            </a:pPr>
            <a:fld id="{81D60167-4931-47E6-BA6A-407CBD079E47}" type="slidenum">
              <a:rPr spc="-10" dirty="0"/>
              <a:t>32</a:t>
            </a:fld>
            <a:endParaRPr spc="-1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u="none" dirty="0">
                <a:latin typeface="Garamond"/>
                <a:cs typeface="Garamond"/>
              </a:rPr>
              <a:t>KAD</a:t>
            </a:r>
            <a:r>
              <a:rPr u="none" spc="5" dirty="0">
                <a:latin typeface="Garamond"/>
                <a:cs typeface="Garamond"/>
              </a:rPr>
              <a:t>I</a:t>
            </a:r>
            <a:r>
              <a:rPr u="none" dirty="0">
                <a:latin typeface="Garamond"/>
                <a:cs typeface="Garamond"/>
              </a:rPr>
              <a:t>N</a:t>
            </a:r>
            <a:r>
              <a:rPr u="none" spc="-40" dirty="0">
                <a:latin typeface="Garamond"/>
                <a:cs typeface="Garamond"/>
              </a:rPr>
              <a:t> </a:t>
            </a:r>
            <a:r>
              <a:rPr u="none" dirty="0">
                <a:latin typeface="Garamond"/>
                <a:cs typeface="Garamond"/>
              </a:rPr>
              <a:t>DESTEK</a:t>
            </a:r>
            <a:r>
              <a:rPr u="none" spc="-15" dirty="0">
                <a:latin typeface="Garamond"/>
                <a:cs typeface="Garamond"/>
              </a:rPr>
              <a:t> </a:t>
            </a:r>
            <a:r>
              <a:rPr u="none" dirty="0">
                <a:latin typeface="Garamond"/>
                <a:cs typeface="Garamond"/>
              </a:rPr>
              <a:t>SİSTEMİ</a:t>
            </a:r>
            <a:r>
              <a:rPr u="none" spc="-25" dirty="0">
                <a:latin typeface="Garamond"/>
                <a:cs typeface="Garamond"/>
              </a:rPr>
              <a:t> </a:t>
            </a:r>
            <a:r>
              <a:rPr u="none" dirty="0">
                <a:latin typeface="Garamond"/>
                <a:cs typeface="Garamond"/>
              </a:rPr>
              <a:t>(KA</a:t>
            </a:r>
            <a:r>
              <a:rPr u="none" spc="5" dirty="0">
                <a:latin typeface="Garamond"/>
                <a:cs typeface="Garamond"/>
              </a:rPr>
              <a:t>D</a:t>
            </a:r>
            <a:r>
              <a:rPr u="none" dirty="0">
                <a:latin typeface="Garamond"/>
                <a:cs typeface="Garamond"/>
              </a:rPr>
              <a:t>ES)</a:t>
            </a:r>
          </a:p>
        </p:txBody>
      </p:sp>
      <p:sp>
        <p:nvSpPr>
          <p:cNvPr id="3" name="object 3"/>
          <p:cNvSpPr/>
          <p:nvPr/>
        </p:nvSpPr>
        <p:spPr>
          <a:xfrm>
            <a:off x="5401055" y="4128515"/>
            <a:ext cx="3630167" cy="236524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416295" y="1804416"/>
            <a:ext cx="3599815" cy="2334895"/>
          </a:xfrm>
          <a:custGeom>
            <a:avLst/>
            <a:gdLst/>
            <a:ahLst/>
            <a:cxnLst/>
            <a:rect l="l" t="t" r="r" b="b"/>
            <a:pathLst>
              <a:path w="3599815" h="2334895">
                <a:moveTo>
                  <a:pt x="3399038" y="0"/>
                </a:moveTo>
                <a:lnTo>
                  <a:pt x="200649" y="0"/>
                </a:lnTo>
                <a:lnTo>
                  <a:pt x="184188" y="664"/>
                </a:lnTo>
                <a:lnTo>
                  <a:pt x="137213" y="10225"/>
                </a:lnTo>
                <a:lnTo>
                  <a:pt x="94938" y="30052"/>
                </a:lnTo>
                <a:lnTo>
                  <a:pt x="58754" y="58754"/>
                </a:lnTo>
                <a:lnTo>
                  <a:pt x="30052" y="94938"/>
                </a:lnTo>
                <a:lnTo>
                  <a:pt x="10225" y="137213"/>
                </a:lnTo>
                <a:lnTo>
                  <a:pt x="664" y="184188"/>
                </a:lnTo>
                <a:lnTo>
                  <a:pt x="0" y="200649"/>
                </a:lnTo>
                <a:lnTo>
                  <a:pt x="0" y="2134112"/>
                </a:lnTo>
                <a:lnTo>
                  <a:pt x="5829" y="2182348"/>
                </a:lnTo>
                <a:lnTo>
                  <a:pt x="22388" y="2226347"/>
                </a:lnTo>
                <a:lnTo>
                  <a:pt x="48286" y="2264717"/>
                </a:lnTo>
                <a:lnTo>
                  <a:pt x="82131" y="2296067"/>
                </a:lnTo>
                <a:lnTo>
                  <a:pt x="122531" y="2319006"/>
                </a:lnTo>
                <a:lnTo>
                  <a:pt x="168093" y="2332143"/>
                </a:lnTo>
                <a:lnTo>
                  <a:pt x="200649" y="2334767"/>
                </a:lnTo>
                <a:lnTo>
                  <a:pt x="3399038" y="2334767"/>
                </a:lnTo>
                <a:lnTo>
                  <a:pt x="3447269" y="2328939"/>
                </a:lnTo>
                <a:lnTo>
                  <a:pt x="3491265" y="2312380"/>
                </a:lnTo>
                <a:lnTo>
                  <a:pt x="3529635" y="2286483"/>
                </a:lnTo>
                <a:lnTo>
                  <a:pt x="3560985" y="2252639"/>
                </a:lnTo>
                <a:lnTo>
                  <a:pt x="3583925" y="2212238"/>
                </a:lnTo>
                <a:lnTo>
                  <a:pt x="3597062" y="2166672"/>
                </a:lnTo>
                <a:lnTo>
                  <a:pt x="3599687" y="2134112"/>
                </a:lnTo>
                <a:lnTo>
                  <a:pt x="3599687" y="200649"/>
                </a:lnTo>
                <a:lnTo>
                  <a:pt x="3593858" y="152418"/>
                </a:lnTo>
                <a:lnTo>
                  <a:pt x="3577299" y="108422"/>
                </a:lnTo>
                <a:lnTo>
                  <a:pt x="3551401" y="70052"/>
                </a:lnTo>
                <a:lnTo>
                  <a:pt x="3517556" y="38702"/>
                </a:lnTo>
                <a:lnTo>
                  <a:pt x="3477156" y="15762"/>
                </a:lnTo>
                <a:lnTo>
                  <a:pt x="3431594" y="2625"/>
                </a:lnTo>
                <a:lnTo>
                  <a:pt x="3399038" y="0"/>
                </a:lnTo>
                <a:close/>
              </a:path>
            </a:pathLst>
          </a:custGeom>
          <a:solidFill>
            <a:srgbClr val="EDEDED"/>
          </a:solidFill>
        </p:spPr>
        <p:txBody>
          <a:bodyPr wrap="square" lIns="0" tIns="0" rIns="0" bIns="0" rtlCol="0"/>
          <a:lstStyle/>
          <a:p>
            <a:endParaRPr/>
          </a:p>
        </p:txBody>
      </p:sp>
      <p:sp>
        <p:nvSpPr>
          <p:cNvPr id="5" name="object 5"/>
          <p:cNvSpPr/>
          <p:nvPr/>
        </p:nvSpPr>
        <p:spPr>
          <a:xfrm>
            <a:off x="5416295" y="1804416"/>
            <a:ext cx="3599687" cy="2334767"/>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93350" y="1870371"/>
            <a:ext cx="4821555" cy="2463165"/>
          </a:xfrm>
          <a:prstGeom prst="rect">
            <a:avLst/>
          </a:prstGeom>
        </p:spPr>
        <p:txBody>
          <a:bodyPr vert="horz" wrap="square" lIns="0" tIns="0" rIns="0" bIns="0" rtlCol="0">
            <a:spAutoFit/>
          </a:bodyPr>
          <a:lstStyle/>
          <a:p>
            <a:pPr marL="355600" indent="-342900">
              <a:lnSpc>
                <a:spcPct val="100000"/>
              </a:lnSpc>
              <a:buClr>
                <a:srgbClr val="C00000"/>
              </a:buClr>
              <a:buFont typeface="Wingdings"/>
              <a:buChar char=""/>
              <a:tabLst>
                <a:tab pos="355600" algn="l"/>
              </a:tabLst>
            </a:pPr>
            <a:r>
              <a:rPr sz="2200" b="1" spc="-175" dirty="0">
                <a:solidFill>
                  <a:srgbClr val="C00000"/>
                </a:solidFill>
                <a:latin typeface="Garamond"/>
                <a:cs typeface="Garamond"/>
              </a:rPr>
              <a:t>Y</a:t>
            </a:r>
            <a:r>
              <a:rPr sz="2200" b="1" spc="-15" dirty="0">
                <a:solidFill>
                  <a:srgbClr val="C00000"/>
                </a:solidFill>
                <a:latin typeface="Garamond"/>
                <a:cs typeface="Garamond"/>
              </a:rPr>
              <a:t>a</a:t>
            </a:r>
            <a:r>
              <a:rPr sz="2200" b="1" spc="-5" dirty="0">
                <a:solidFill>
                  <a:srgbClr val="C00000"/>
                </a:solidFill>
                <a:latin typeface="Garamond"/>
                <a:cs typeface="Garamond"/>
              </a:rPr>
              <a:t>l</a:t>
            </a:r>
            <a:r>
              <a:rPr sz="2200" b="1" spc="-10" dirty="0">
                <a:solidFill>
                  <a:srgbClr val="C00000"/>
                </a:solidFill>
                <a:latin typeface="Garamond"/>
                <a:cs typeface="Garamond"/>
              </a:rPr>
              <a:t>nı</a:t>
            </a:r>
            <a:r>
              <a:rPr sz="2200" b="1" spc="-55" dirty="0">
                <a:solidFill>
                  <a:srgbClr val="C00000"/>
                </a:solidFill>
                <a:latin typeface="Garamond"/>
                <a:cs typeface="Garamond"/>
              </a:rPr>
              <a:t>z</a:t>
            </a:r>
            <a:r>
              <a:rPr sz="2200" b="1" spc="-15" dirty="0">
                <a:solidFill>
                  <a:srgbClr val="C00000"/>
                </a:solidFill>
                <a:latin typeface="Garamond"/>
                <a:cs typeface="Garamond"/>
              </a:rPr>
              <a:t>ca</a:t>
            </a:r>
            <a:r>
              <a:rPr sz="2200" b="1" spc="25" dirty="0">
                <a:solidFill>
                  <a:srgbClr val="C00000"/>
                </a:solidFill>
                <a:latin typeface="Garamond"/>
                <a:cs typeface="Garamond"/>
              </a:rPr>
              <a:t> </a:t>
            </a:r>
            <a:r>
              <a:rPr sz="2200" b="1" spc="-10" dirty="0">
                <a:solidFill>
                  <a:srgbClr val="C00000"/>
                </a:solidFill>
                <a:latin typeface="Garamond"/>
                <a:cs typeface="Garamond"/>
              </a:rPr>
              <a:t>kadınların</a:t>
            </a:r>
            <a:r>
              <a:rPr sz="2200" b="1" spc="25" dirty="0">
                <a:solidFill>
                  <a:srgbClr val="C00000"/>
                </a:solidFill>
                <a:latin typeface="Garamond"/>
                <a:cs typeface="Garamond"/>
              </a:rPr>
              <a:t> </a:t>
            </a:r>
            <a:r>
              <a:rPr sz="2200" spc="-10" dirty="0">
                <a:latin typeface="Garamond"/>
                <a:cs typeface="Garamond"/>
              </a:rPr>
              <a:t>kullanımı</a:t>
            </a:r>
            <a:r>
              <a:rPr sz="2200" spc="-25" dirty="0">
                <a:latin typeface="Garamond"/>
                <a:cs typeface="Garamond"/>
              </a:rPr>
              <a:t>n</a:t>
            </a:r>
            <a:r>
              <a:rPr sz="2200" spc="-10" dirty="0">
                <a:latin typeface="Garamond"/>
                <a:cs typeface="Garamond"/>
              </a:rPr>
              <a:t>a</a:t>
            </a:r>
            <a:r>
              <a:rPr sz="2200" spc="35" dirty="0">
                <a:latin typeface="Garamond"/>
                <a:cs typeface="Garamond"/>
              </a:rPr>
              <a:t> </a:t>
            </a:r>
            <a:r>
              <a:rPr sz="2200" spc="-10" dirty="0">
                <a:latin typeface="Garamond"/>
                <a:cs typeface="Garamond"/>
              </a:rPr>
              <a:t>a</a:t>
            </a:r>
            <a:r>
              <a:rPr sz="2200" spc="-20" dirty="0">
                <a:latin typeface="Garamond"/>
                <a:cs typeface="Garamond"/>
              </a:rPr>
              <a:t>ç</a:t>
            </a:r>
            <a:r>
              <a:rPr sz="2200" spc="-10" dirty="0">
                <a:latin typeface="Garamond"/>
                <a:cs typeface="Garamond"/>
              </a:rPr>
              <a:t>ıktı</a:t>
            </a:r>
            <a:r>
              <a:rPr sz="2200" spc="-95" dirty="0">
                <a:latin typeface="Garamond"/>
                <a:cs typeface="Garamond"/>
              </a:rPr>
              <a:t>r</a:t>
            </a:r>
            <a:r>
              <a:rPr sz="2200" spc="-5" dirty="0">
                <a:latin typeface="Garamond"/>
                <a:cs typeface="Garamond"/>
              </a:rPr>
              <a:t>.</a:t>
            </a:r>
            <a:endParaRPr sz="2200">
              <a:latin typeface="Garamond"/>
              <a:cs typeface="Garamond"/>
            </a:endParaRPr>
          </a:p>
          <a:p>
            <a:pPr marL="355600" indent="-342900">
              <a:lnSpc>
                <a:spcPct val="100000"/>
              </a:lnSpc>
              <a:spcBef>
                <a:spcPts val="525"/>
              </a:spcBef>
              <a:buClr>
                <a:srgbClr val="C00000"/>
              </a:buClr>
              <a:buFont typeface="Wingdings"/>
              <a:buChar char=""/>
              <a:tabLst>
                <a:tab pos="355600" algn="l"/>
                <a:tab pos="1390650" algn="l"/>
                <a:tab pos="2009139" algn="l"/>
                <a:tab pos="3025775" algn="l"/>
                <a:tab pos="4258945" algn="l"/>
              </a:tabLst>
            </a:pPr>
            <a:r>
              <a:rPr sz="2200" b="1" spc="-175" dirty="0">
                <a:solidFill>
                  <a:srgbClr val="C00000"/>
                </a:solidFill>
                <a:latin typeface="Garamond"/>
                <a:cs typeface="Garamond"/>
              </a:rPr>
              <a:t>Y</a:t>
            </a:r>
            <a:r>
              <a:rPr sz="2200" b="1" spc="-10" dirty="0">
                <a:solidFill>
                  <a:srgbClr val="C00000"/>
                </a:solidFill>
                <a:latin typeface="Garamond"/>
                <a:cs typeface="Garamond"/>
              </a:rPr>
              <a:t>ar</a:t>
            </a:r>
            <a:r>
              <a:rPr sz="2200" b="1" dirty="0">
                <a:solidFill>
                  <a:srgbClr val="C00000"/>
                </a:solidFill>
                <a:latin typeface="Garamond"/>
                <a:cs typeface="Garamond"/>
              </a:rPr>
              <a:t>d</a:t>
            </a:r>
            <a:r>
              <a:rPr sz="2200" b="1" spc="-15" dirty="0">
                <a:solidFill>
                  <a:srgbClr val="C00000"/>
                </a:solidFill>
                <a:latin typeface="Garamond"/>
                <a:cs typeface="Garamond"/>
              </a:rPr>
              <a:t>ım</a:t>
            </a:r>
            <a:r>
              <a:rPr sz="2200" b="1" dirty="0">
                <a:solidFill>
                  <a:srgbClr val="C00000"/>
                </a:solidFill>
                <a:latin typeface="Garamond"/>
                <a:cs typeface="Garamond"/>
              </a:rPr>
              <a:t>	</a:t>
            </a:r>
            <a:r>
              <a:rPr sz="2200" b="1" spc="-10" dirty="0">
                <a:solidFill>
                  <a:srgbClr val="C00000"/>
                </a:solidFill>
                <a:latin typeface="Garamond"/>
                <a:cs typeface="Garamond"/>
              </a:rPr>
              <a:t>İste</a:t>
            </a:r>
            <a:r>
              <a:rPr sz="2200" b="1" dirty="0">
                <a:solidFill>
                  <a:srgbClr val="C00000"/>
                </a:solidFill>
                <a:latin typeface="Garamond"/>
                <a:cs typeface="Garamond"/>
              </a:rPr>
              <a:t>	</a:t>
            </a:r>
            <a:r>
              <a:rPr sz="2200" b="1" spc="-20" dirty="0">
                <a:solidFill>
                  <a:srgbClr val="C00000"/>
                </a:solidFill>
                <a:latin typeface="Garamond"/>
                <a:cs typeface="Garamond"/>
              </a:rPr>
              <a:t>but</a:t>
            </a:r>
            <a:r>
              <a:rPr sz="2200" b="1" spc="-25" dirty="0">
                <a:solidFill>
                  <a:srgbClr val="C00000"/>
                </a:solidFill>
                <a:latin typeface="Garamond"/>
                <a:cs typeface="Garamond"/>
              </a:rPr>
              <a:t>o</a:t>
            </a:r>
            <a:r>
              <a:rPr sz="2200" b="1" spc="-40" dirty="0">
                <a:solidFill>
                  <a:srgbClr val="C00000"/>
                </a:solidFill>
                <a:latin typeface="Garamond"/>
                <a:cs typeface="Garamond"/>
              </a:rPr>
              <a:t>n</a:t>
            </a:r>
            <a:r>
              <a:rPr sz="2200" b="1" spc="-15" dirty="0">
                <a:solidFill>
                  <a:srgbClr val="C00000"/>
                </a:solidFill>
                <a:latin typeface="Garamond"/>
                <a:cs typeface="Garamond"/>
              </a:rPr>
              <a:t>u</a:t>
            </a:r>
            <a:r>
              <a:rPr sz="2200" b="1" dirty="0">
                <a:solidFill>
                  <a:srgbClr val="C00000"/>
                </a:solidFill>
                <a:latin typeface="Times New Roman"/>
                <a:cs typeface="Times New Roman"/>
              </a:rPr>
              <a:t>	</a:t>
            </a:r>
            <a:r>
              <a:rPr sz="2200" spc="-40" dirty="0">
                <a:latin typeface="Garamond"/>
                <a:cs typeface="Garamond"/>
              </a:rPr>
              <a:t>v</a:t>
            </a:r>
            <a:r>
              <a:rPr sz="2200" spc="-10" dirty="0">
                <a:latin typeface="Garamond"/>
                <a:cs typeface="Garamond"/>
              </a:rPr>
              <a:t>a</a:t>
            </a:r>
            <a:r>
              <a:rPr sz="2200" spc="-5" dirty="0">
                <a:latin typeface="Garamond"/>
                <a:cs typeface="Garamond"/>
              </a:rPr>
              <a:t>s</a:t>
            </a:r>
            <a:r>
              <a:rPr sz="2200" spc="-10" dirty="0">
                <a:latin typeface="Garamond"/>
                <a:cs typeface="Garamond"/>
              </a:rPr>
              <a:t>ıt</a:t>
            </a:r>
            <a:r>
              <a:rPr sz="2200" spc="-20" dirty="0">
                <a:latin typeface="Garamond"/>
                <a:cs typeface="Garamond"/>
              </a:rPr>
              <a:t>a</a:t>
            </a:r>
            <a:r>
              <a:rPr sz="2200" spc="-10" dirty="0">
                <a:latin typeface="Garamond"/>
                <a:cs typeface="Garamond"/>
              </a:rPr>
              <a:t>sıyla</a:t>
            </a:r>
            <a:r>
              <a:rPr sz="2200" dirty="0">
                <a:latin typeface="Garamond"/>
                <a:cs typeface="Garamond"/>
              </a:rPr>
              <a:t>	</a:t>
            </a:r>
            <a:r>
              <a:rPr sz="2200" b="1" spc="-15" dirty="0">
                <a:solidFill>
                  <a:srgbClr val="C00000"/>
                </a:solidFill>
                <a:latin typeface="Garamond"/>
                <a:cs typeface="Garamond"/>
              </a:rPr>
              <a:t>7</a:t>
            </a:r>
            <a:r>
              <a:rPr sz="2200" b="1" spc="-5" dirty="0">
                <a:solidFill>
                  <a:srgbClr val="C00000"/>
                </a:solidFill>
                <a:latin typeface="Garamond"/>
                <a:cs typeface="Garamond"/>
              </a:rPr>
              <a:t>/</a:t>
            </a:r>
            <a:r>
              <a:rPr sz="2200" b="1" spc="-15" dirty="0">
                <a:solidFill>
                  <a:srgbClr val="C00000"/>
                </a:solidFill>
                <a:latin typeface="Garamond"/>
                <a:cs typeface="Garamond"/>
              </a:rPr>
              <a:t>24</a:t>
            </a:r>
            <a:endParaRPr sz="2200">
              <a:latin typeface="Garamond"/>
              <a:cs typeface="Garamond"/>
            </a:endParaRPr>
          </a:p>
          <a:p>
            <a:pPr marL="355600">
              <a:lnSpc>
                <a:spcPct val="100000"/>
              </a:lnSpc>
            </a:pPr>
            <a:r>
              <a:rPr sz="2200" spc="-40" dirty="0">
                <a:latin typeface="Garamond"/>
                <a:cs typeface="Garamond"/>
              </a:rPr>
              <a:t>k</a:t>
            </a:r>
            <a:r>
              <a:rPr sz="2200" spc="-15" dirty="0">
                <a:latin typeface="Garamond"/>
                <a:cs typeface="Garamond"/>
              </a:rPr>
              <a:t>olluk</a:t>
            </a:r>
            <a:r>
              <a:rPr sz="2200" spc="5" dirty="0">
                <a:latin typeface="Times New Roman"/>
                <a:cs typeface="Times New Roman"/>
              </a:rPr>
              <a:t> </a:t>
            </a:r>
            <a:r>
              <a:rPr sz="2200" spc="-15" dirty="0">
                <a:latin typeface="Garamond"/>
                <a:cs typeface="Garamond"/>
              </a:rPr>
              <a:t>biri</a:t>
            </a:r>
            <a:r>
              <a:rPr sz="2200" spc="-30" dirty="0">
                <a:latin typeface="Garamond"/>
                <a:cs typeface="Garamond"/>
              </a:rPr>
              <a:t>m</a:t>
            </a:r>
            <a:r>
              <a:rPr sz="2200" spc="-10" dirty="0">
                <a:latin typeface="Garamond"/>
                <a:cs typeface="Garamond"/>
              </a:rPr>
              <a:t>leri</a:t>
            </a:r>
            <a:r>
              <a:rPr sz="2200" spc="-25" dirty="0">
                <a:latin typeface="Garamond"/>
                <a:cs typeface="Garamond"/>
              </a:rPr>
              <a:t>n</a:t>
            </a:r>
            <a:r>
              <a:rPr sz="2200" spc="-10" dirty="0">
                <a:latin typeface="Garamond"/>
                <a:cs typeface="Garamond"/>
              </a:rPr>
              <a:t>e</a:t>
            </a:r>
            <a:r>
              <a:rPr sz="2200" spc="20" dirty="0">
                <a:latin typeface="Times New Roman"/>
                <a:cs typeface="Times New Roman"/>
              </a:rPr>
              <a:t> </a:t>
            </a:r>
            <a:r>
              <a:rPr sz="2200" spc="-10" dirty="0">
                <a:latin typeface="Garamond"/>
                <a:cs typeface="Garamond"/>
              </a:rPr>
              <a:t>ulaşım</a:t>
            </a:r>
            <a:r>
              <a:rPr sz="2200" dirty="0">
                <a:latin typeface="Garamond"/>
                <a:cs typeface="Garamond"/>
              </a:rPr>
              <a:t> </a:t>
            </a:r>
            <a:r>
              <a:rPr sz="2200" spc="-10" dirty="0">
                <a:latin typeface="Garamond"/>
                <a:cs typeface="Garamond"/>
              </a:rPr>
              <a:t>sağl</a:t>
            </a:r>
            <a:r>
              <a:rPr sz="2200" spc="-20" dirty="0">
                <a:latin typeface="Garamond"/>
                <a:cs typeface="Garamond"/>
              </a:rPr>
              <a:t>ama</a:t>
            </a:r>
            <a:r>
              <a:rPr sz="2200" spc="-10" dirty="0">
                <a:latin typeface="Garamond"/>
                <a:cs typeface="Garamond"/>
              </a:rPr>
              <a:t>kt</a:t>
            </a:r>
            <a:r>
              <a:rPr sz="2200" spc="-20" dirty="0">
                <a:latin typeface="Garamond"/>
                <a:cs typeface="Garamond"/>
              </a:rPr>
              <a:t>a</a:t>
            </a:r>
            <a:r>
              <a:rPr sz="2200" spc="-10" dirty="0">
                <a:latin typeface="Garamond"/>
                <a:cs typeface="Garamond"/>
              </a:rPr>
              <a:t>dı</a:t>
            </a:r>
            <a:r>
              <a:rPr sz="2200" spc="-90" dirty="0">
                <a:latin typeface="Garamond"/>
                <a:cs typeface="Garamond"/>
              </a:rPr>
              <a:t>r</a:t>
            </a:r>
            <a:r>
              <a:rPr sz="2200" spc="-5" dirty="0">
                <a:latin typeface="Garamond"/>
                <a:cs typeface="Garamond"/>
              </a:rPr>
              <a:t>.</a:t>
            </a:r>
            <a:endParaRPr sz="2200">
              <a:latin typeface="Garamond"/>
              <a:cs typeface="Garamond"/>
            </a:endParaRPr>
          </a:p>
          <a:p>
            <a:pPr marL="355600" marR="5080" indent="-342900" algn="just">
              <a:lnSpc>
                <a:spcPct val="100000"/>
              </a:lnSpc>
              <a:spcBef>
                <a:spcPts val="530"/>
              </a:spcBef>
              <a:buClr>
                <a:srgbClr val="C00000"/>
              </a:buClr>
              <a:buFont typeface="Wingdings"/>
              <a:buChar char=""/>
              <a:tabLst>
                <a:tab pos="355600" algn="l"/>
              </a:tabLst>
            </a:pPr>
            <a:r>
              <a:rPr sz="2200" spc="-10" dirty="0">
                <a:latin typeface="Garamond"/>
                <a:cs typeface="Garamond"/>
              </a:rPr>
              <a:t>İhti</a:t>
            </a:r>
            <a:r>
              <a:rPr sz="2200" spc="-20" dirty="0">
                <a:latin typeface="Garamond"/>
                <a:cs typeface="Garamond"/>
              </a:rPr>
              <a:t>y</a:t>
            </a:r>
            <a:r>
              <a:rPr sz="2200" spc="-10" dirty="0">
                <a:latin typeface="Garamond"/>
                <a:cs typeface="Garamond"/>
              </a:rPr>
              <a:t>aç</a:t>
            </a:r>
            <a:r>
              <a:rPr sz="2200" dirty="0">
                <a:latin typeface="Garamond"/>
                <a:cs typeface="Garamond"/>
              </a:rPr>
              <a:t>    </a:t>
            </a:r>
            <a:r>
              <a:rPr sz="2200" spc="-165" dirty="0">
                <a:latin typeface="Garamond"/>
                <a:cs typeface="Garamond"/>
              </a:rPr>
              <a:t> </a:t>
            </a:r>
            <a:r>
              <a:rPr sz="2200" spc="-10" dirty="0">
                <a:latin typeface="Garamond"/>
                <a:cs typeface="Garamond"/>
              </a:rPr>
              <a:t>t</a:t>
            </a:r>
            <a:r>
              <a:rPr sz="2200" spc="-20" dirty="0">
                <a:latin typeface="Garamond"/>
                <a:cs typeface="Garamond"/>
              </a:rPr>
              <a:t>e</a:t>
            </a:r>
            <a:r>
              <a:rPr sz="2200" spc="-10" dirty="0">
                <a:latin typeface="Garamond"/>
                <a:cs typeface="Garamond"/>
              </a:rPr>
              <a:t>spiti</a:t>
            </a:r>
            <a:r>
              <a:rPr sz="2200" dirty="0">
                <a:latin typeface="Times New Roman"/>
                <a:cs typeface="Times New Roman"/>
              </a:rPr>
              <a:t>    </a:t>
            </a:r>
            <a:r>
              <a:rPr sz="2200" spc="-160" dirty="0">
                <a:latin typeface="Times New Roman"/>
                <a:cs typeface="Times New Roman"/>
              </a:rPr>
              <a:t> </a:t>
            </a:r>
            <a:r>
              <a:rPr sz="2200" spc="-15" dirty="0">
                <a:latin typeface="Garamond"/>
                <a:cs typeface="Garamond"/>
              </a:rPr>
              <a:t>halin</a:t>
            </a:r>
            <a:r>
              <a:rPr sz="2200" spc="-5" dirty="0">
                <a:latin typeface="Garamond"/>
                <a:cs typeface="Garamond"/>
              </a:rPr>
              <a:t>d</a:t>
            </a:r>
            <a:r>
              <a:rPr sz="2200" spc="-10" dirty="0">
                <a:latin typeface="Garamond"/>
                <a:cs typeface="Garamond"/>
              </a:rPr>
              <a:t>e</a:t>
            </a:r>
            <a:r>
              <a:rPr sz="2200" dirty="0">
                <a:latin typeface="Times New Roman"/>
                <a:cs typeface="Times New Roman"/>
              </a:rPr>
              <a:t>    </a:t>
            </a:r>
            <a:r>
              <a:rPr sz="2200" spc="-160" dirty="0">
                <a:latin typeface="Times New Roman"/>
                <a:cs typeface="Times New Roman"/>
              </a:rPr>
              <a:t> </a:t>
            </a:r>
            <a:r>
              <a:rPr sz="2200" spc="-15" dirty="0">
                <a:latin typeface="Garamond"/>
                <a:cs typeface="Garamond"/>
              </a:rPr>
              <a:t>mağd</a:t>
            </a:r>
            <a:r>
              <a:rPr sz="2200" spc="-10" dirty="0">
                <a:latin typeface="Garamond"/>
                <a:cs typeface="Garamond"/>
              </a:rPr>
              <a:t>urlar</a:t>
            </a:r>
            <a:r>
              <a:rPr sz="2200" spc="0" dirty="0">
                <a:latin typeface="Garamond"/>
                <a:cs typeface="Garamond"/>
              </a:rPr>
              <a:t>ı</a:t>
            </a:r>
            <a:r>
              <a:rPr sz="2200" spc="-15" dirty="0">
                <a:latin typeface="Garamond"/>
                <a:cs typeface="Garamond"/>
              </a:rPr>
              <a:t>n</a:t>
            </a:r>
            <a:r>
              <a:rPr sz="2200" spc="-10" dirty="0">
                <a:latin typeface="Garamond"/>
                <a:cs typeface="Garamond"/>
              </a:rPr>
              <a:t> </a:t>
            </a:r>
            <a:r>
              <a:rPr sz="2200" b="1" spc="-15" dirty="0">
                <a:solidFill>
                  <a:srgbClr val="C00000"/>
                </a:solidFill>
                <a:latin typeface="Garamond"/>
                <a:cs typeface="Garamond"/>
              </a:rPr>
              <a:t>Bakanlı</a:t>
            </a:r>
            <a:r>
              <a:rPr sz="2200" b="1" spc="-10" dirty="0">
                <a:solidFill>
                  <a:srgbClr val="C00000"/>
                </a:solidFill>
                <a:latin typeface="Garamond"/>
                <a:cs typeface="Garamond"/>
              </a:rPr>
              <a:t>ğ</a:t>
            </a:r>
            <a:r>
              <a:rPr sz="2200" b="1" spc="-15" dirty="0">
                <a:solidFill>
                  <a:srgbClr val="C00000"/>
                </a:solidFill>
                <a:latin typeface="Garamond"/>
                <a:cs typeface="Garamond"/>
              </a:rPr>
              <a:t>ım</a:t>
            </a:r>
            <a:r>
              <a:rPr sz="2200" b="1" dirty="0">
                <a:solidFill>
                  <a:srgbClr val="C00000"/>
                </a:solidFill>
                <a:latin typeface="Garamond"/>
                <a:cs typeface="Garamond"/>
              </a:rPr>
              <a:t>ı</a:t>
            </a:r>
            <a:r>
              <a:rPr sz="2200" b="1" spc="-15" dirty="0">
                <a:solidFill>
                  <a:srgbClr val="C00000"/>
                </a:solidFill>
                <a:latin typeface="Garamond"/>
                <a:cs typeface="Garamond"/>
              </a:rPr>
              <a:t>za</a:t>
            </a:r>
            <a:r>
              <a:rPr sz="2200" b="1" dirty="0">
                <a:solidFill>
                  <a:srgbClr val="C00000"/>
                </a:solidFill>
                <a:latin typeface="Garamond"/>
                <a:cs typeface="Garamond"/>
              </a:rPr>
              <a:t>   </a:t>
            </a:r>
            <a:r>
              <a:rPr sz="2200" b="1" spc="-35" dirty="0">
                <a:solidFill>
                  <a:srgbClr val="C00000"/>
                </a:solidFill>
                <a:latin typeface="Garamond"/>
                <a:cs typeface="Garamond"/>
              </a:rPr>
              <a:t> </a:t>
            </a:r>
            <a:r>
              <a:rPr sz="2200" b="1" spc="-10" dirty="0">
                <a:solidFill>
                  <a:srgbClr val="C00000"/>
                </a:solidFill>
                <a:latin typeface="Garamond"/>
                <a:cs typeface="Garamond"/>
              </a:rPr>
              <a:t>bağlı</a:t>
            </a:r>
            <a:r>
              <a:rPr sz="2200" b="1" dirty="0">
                <a:solidFill>
                  <a:srgbClr val="C00000"/>
                </a:solidFill>
                <a:latin typeface="Garamond"/>
                <a:cs typeface="Garamond"/>
              </a:rPr>
              <a:t>   </a:t>
            </a:r>
            <a:r>
              <a:rPr sz="2200" b="1" spc="-55" dirty="0">
                <a:solidFill>
                  <a:srgbClr val="C00000"/>
                </a:solidFill>
                <a:latin typeface="Garamond"/>
                <a:cs typeface="Garamond"/>
              </a:rPr>
              <a:t> </a:t>
            </a:r>
            <a:r>
              <a:rPr sz="2200" b="1" spc="-20" dirty="0">
                <a:solidFill>
                  <a:srgbClr val="C00000"/>
                </a:solidFill>
                <a:latin typeface="Garamond"/>
                <a:cs typeface="Garamond"/>
              </a:rPr>
              <a:t>Me</a:t>
            </a:r>
            <a:r>
              <a:rPr sz="2200" b="1" spc="15" dirty="0">
                <a:solidFill>
                  <a:srgbClr val="C00000"/>
                </a:solidFill>
                <a:latin typeface="Garamond"/>
                <a:cs typeface="Garamond"/>
              </a:rPr>
              <a:t>r</a:t>
            </a:r>
            <a:r>
              <a:rPr sz="2200" b="1" spc="-45" dirty="0">
                <a:solidFill>
                  <a:srgbClr val="C00000"/>
                </a:solidFill>
                <a:latin typeface="Garamond"/>
                <a:cs typeface="Garamond"/>
              </a:rPr>
              <a:t>k</a:t>
            </a:r>
            <a:r>
              <a:rPr sz="2200" b="1" spc="-15" dirty="0">
                <a:solidFill>
                  <a:srgbClr val="C00000"/>
                </a:solidFill>
                <a:latin typeface="Garamond"/>
                <a:cs typeface="Garamond"/>
              </a:rPr>
              <a:t>ez</a:t>
            </a:r>
            <a:r>
              <a:rPr sz="2200" b="1" spc="0" dirty="0">
                <a:solidFill>
                  <a:srgbClr val="C00000"/>
                </a:solidFill>
                <a:latin typeface="Garamond"/>
                <a:cs typeface="Garamond"/>
              </a:rPr>
              <a:t>l</a:t>
            </a:r>
            <a:r>
              <a:rPr sz="2200" b="1" spc="-15" dirty="0">
                <a:solidFill>
                  <a:srgbClr val="C00000"/>
                </a:solidFill>
                <a:latin typeface="Garamond"/>
                <a:cs typeface="Garamond"/>
              </a:rPr>
              <a:t>e</a:t>
            </a:r>
            <a:r>
              <a:rPr sz="2200" b="1" dirty="0">
                <a:solidFill>
                  <a:srgbClr val="C00000"/>
                </a:solidFill>
                <a:latin typeface="Garamond"/>
                <a:cs typeface="Garamond"/>
              </a:rPr>
              <a:t>r</a:t>
            </a:r>
            <a:r>
              <a:rPr sz="2200" spc="-15" dirty="0">
                <a:latin typeface="Garamond"/>
                <a:cs typeface="Garamond"/>
              </a:rPr>
              <a:t>d</a:t>
            </a:r>
            <a:r>
              <a:rPr sz="2200" dirty="0">
                <a:latin typeface="Garamond"/>
                <a:cs typeface="Garamond"/>
              </a:rPr>
              <a:t>e</a:t>
            </a:r>
            <a:r>
              <a:rPr sz="2200" spc="-15" dirty="0">
                <a:latin typeface="Garamond"/>
                <a:cs typeface="Garamond"/>
              </a:rPr>
              <a:t>n</a:t>
            </a:r>
            <a:r>
              <a:rPr sz="2200" spc="-10" dirty="0">
                <a:latin typeface="Times New Roman"/>
                <a:cs typeface="Times New Roman"/>
              </a:rPr>
              <a:t> </a:t>
            </a:r>
            <a:r>
              <a:rPr sz="2200" spc="-20" dirty="0">
                <a:latin typeface="Garamond"/>
                <a:cs typeface="Garamond"/>
              </a:rPr>
              <a:t>hizme</a:t>
            </a:r>
            <a:r>
              <a:rPr sz="2200" spc="-10" dirty="0">
                <a:latin typeface="Garamond"/>
                <a:cs typeface="Garamond"/>
              </a:rPr>
              <a:t>t</a:t>
            </a:r>
            <a:r>
              <a:rPr sz="2200" dirty="0">
                <a:latin typeface="Times New Roman"/>
                <a:cs typeface="Times New Roman"/>
              </a:rPr>
              <a:t>    </a:t>
            </a:r>
            <a:r>
              <a:rPr sz="2200" spc="220" dirty="0">
                <a:latin typeface="Times New Roman"/>
                <a:cs typeface="Times New Roman"/>
              </a:rPr>
              <a:t> </a:t>
            </a:r>
            <a:r>
              <a:rPr sz="2200" spc="-10" dirty="0">
                <a:latin typeface="Garamond"/>
                <a:cs typeface="Garamond"/>
              </a:rPr>
              <a:t>al</a:t>
            </a:r>
            <a:r>
              <a:rPr sz="2200" spc="-15" dirty="0">
                <a:latin typeface="Garamond"/>
                <a:cs typeface="Garamond"/>
              </a:rPr>
              <a:t>m</a:t>
            </a:r>
            <a:r>
              <a:rPr sz="2200" spc="-10" dirty="0">
                <a:latin typeface="Garamond"/>
                <a:cs typeface="Garamond"/>
              </a:rPr>
              <a:t>a</a:t>
            </a:r>
            <a:r>
              <a:rPr sz="2200" dirty="0">
                <a:latin typeface="Garamond"/>
                <a:cs typeface="Garamond"/>
              </a:rPr>
              <a:t>l</a:t>
            </a:r>
            <a:r>
              <a:rPr sz="2200" spc="-10" dirty="0">
                <a:latin typeface="Garamond"/>
                <a:cs typeface="Garamond"/>
              </a:rPr>
              <a:t>arı</a:t>
            </a:r>
            <a:r>
              <a:rPr sz="2200" dirty="0">
                <a:latin typeface="Garamond"/>
                <a:cs typeface="Garamond"/>
              </a:rPr>
              <a:t>    </a:t>
            </a:r>
            <a:r>
              <a:rPr sz="2200" spc="215" dirty="0">
                <a:latin typeface="Garamond"/>
                <a:cs typeface="Garamond"/>
              </a:rPr>
              <a:t> </a:t>
            </a:r>
            <a:r>
              <a:rPr sz="2200" spc="-10" dirty="0">
                <a:latin typeface="Garamond"/>
                <a:cs typeface="Garamond"/>
              </a:rPr>
              <a:t>için</a:t>
            </a:r>
            <a:r>
              <a:rPr sz="2200" dirty="0">
                <a:latin typeface="Garamond"/>
                <a:cs typeface="Garamond"/>
              </a:rPr>
              <a:t>    </a:t>
            </a:r>
            <a:r>
              <a:rPr sz="2200" spc="204" dirty="0">
                <a:latin typeface="Garamond"/>
                <a:cs typeface="Garamond"/>
              </a:rPr>
              <a:t> </a:t>
            </a:r>
            <a:r>
              <a:rPr sz="2200" spc="-40" dirty="0">
                <a:latin typeface="Garamond"/>
                <a:cs typeface="Garamond"/>
              </a:rPr>
              <a:t>y</a:t>
            </a:r>
            <a:r>
              <a:rPr sz="2200" spc="-15" dirty="0">
                <a:latin typeface="Garamond"/>
                <a:cs typeface="Garamond"/>
              </a:rPr>
              <a:t>ö</a:t>
            </a:r>
            <a:r>
              <a:rPr sz="2200" spc="-25" dirty="0">
                <a:latin typeface="Garamond"/>
                <a:cs typeface="Garamond"/>
              </a:rPr>
              <a:t>n</a:t>
            </a:r>
            <a:r>
              <a:rPr sz="2200" spc="-10" dirty="0">
                <a:latin typeface="Garamond"/>
                <a:cs typeface="Garamond"/>
              </a:rPr>
              <a:t>lendi</a:t>
            </a:r>
            <a:r>
              <a:rPr sz="2200" spc="75" dirty="0">
                <a:latin typeface="Garamond"/>
                <a:cs typeface="Garamond"/>
              </a:rPr>
              <a:t>r</a:t>
            </a:r>
            <a:r>
              <a:rPr sz="2200" spc="-15" dirty="0">
                <a:latin typeface="Garamond"/>
                <a:cs typeface="Garamond"/>
              </a:rPr>
              <a:t>me</a:t>
            </a:r>
            <a:r>
              <a:rPr sz="2200" spc="-10" dirty="0">
                <a:latin typeface="Garamond"/>
                <a:cs typeface="Garamond"/>
              </a:rPr>
              <a:t> y</a:t>
            </a:r>
            <a:r>
              <a:rPr sz="2200" spc="-20" dirty="0">
                <a:latin typeface="Garamond"/>
                <a:cs typeface="Garamond"/>
              </a:rPr>
              <a:t>a</a:t>
            </a:r>
            <a:r>
              <a:rPr sz="2200" spc="-10" dirty="0">
                <a:latin typeface="Garamond"/>
                <a:cs typeface="Garamond"/>
              </a:rPr>
              <a:t>pıl</a:t>
            </a:r>
            <a:r>
              <a:rPr sz="2200" spc="-30" dirty="0">
                <a:latin typeface="Garamond"/>
                <a:cs typeface="Garamond"/>
              </a:rPr>
              <a:t>m</a:t>
            </a:r>
            <a:r>
              <a:rPr sz="2200" spc="-10" dirty="0">
                <a:latin typeface="Garamond"/>
                <a:cs typeface="Garamond"/>
              </a:rPr>
              <a:t>ak</a:t>
            </a:r>
            <a:r>
              <a:rPr sz="2200" spc="-20" dirty="0">
                <a:latin typeface="Garamond"/>
                <a:cs typeface="Garamond"/>
              </a:rPr>
              <a:t>t</a:t>
            </a:r>
            <a:r>
              <a:rPr sz="2200" spc="-10" dirty="0">
                <a:latin typeface="Garamond"/>
                <a:cs typeface="Garamond"/>
              </a:rPr>
              <a:t>adı</a:t>
            </a:r>
            <a:r>
              <a:rPr sz="2200" spc="-95" dirty="0">
                <a:latin typeface="Garamond"/>
                <a:cs typeface="Garamond"/>
              </a:rPr>
              <a:t>r</a:t>
            </a:r>
            <a:r>
              <a:rPr sz="2200" spc="-5" dirty="0">
                <a:latin typeface="Garamond"/>
                <a:cs typeface="Garamond"/>
              </a:rPr>
              <a:t>.</a:t>
            </a:r>
            <a:endParaRPr sz="2200">
              <a:latin typeface="Garamond"/>
              <a:cs typeface="Garamond"/>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48895">
              <a:lnSpc>
                <a:spcPct val="100000"/>
              </a:lnSpc>
            </a:pPr>
            <a:fld id="{81D60167-4931-47E6-BA6A-407CBD079E47}" type="slidenum">
              <a:rPr spc="-10" dirty="0"/>
              <a:t>33</a:t>
            </a:fld>
            <a:endParaRPr spc="-1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6652" y="5196684"/>
            <a:ext cx="1263015" cy="679673"/>
          </a:xfrm>
          <a:prstGeom prst="rect">
            <a:avLst/>
          </a:prstGeom>
        </p:spPr>
        <p:txBody>
          <a:bodyPr vert="horz" wrap="square" lIns="0" tIns="0" rIns="0" bIns="0" rtlCol="0">
            <a:spAutoFit/>
          </a:bodyPr>
          <a:lstStyle/>
          <a:p>
            <a:pPr marL="12700">
              <a:lnSpc>
                <a:spcPct val="100000"/>
              </a:lnSpc>
              <a:tabLst>
                <a:tab pos="1033144" algn="l"/>
              </a:tabLst>
            </a:pPr>
            <a:r>
              <a:rPr sz="2000" u="sng" dirty="0">
                <a:latin typeface="Garamond"/>
                <a:cs typeface="Garamond"/>
              </a:rPr>
              <a:t>eğitim	</a:t>
            </a:r>
            <a:r>
              <a:rPr sz="2000" u="sng" spc="-40" dirty="0">
                <a:latin typeface="Garamond"/>
                <a:cs typeface="Garamond"/>
              </a:rPr>
              <a:t>ve</a:t>
            </a:r>
            <a:endParaRPr sz="2000" u="sng" dirty="0">
              <a:latin typeface="Garamond"/>
              <a:cs typeface="Garamond"/>
            </a:endParaRPr>
          </a:p>
          <a:p>
            <a:pPr marL="12700">
              <a:lnSpc>
                <a:spcPct val="100000"/>
              </a:lnSpc>
              <a:spcBef>
                <a:spcPts val="480"/>
              </a:spcBef>
            </a:pPr>
            <a:r>
              <a:rPr sz="2000" u="sng" spc="-45" dirty="0">
                <a:latin typeface="Garamond"/>
                <a:cs typeface="Garamond"/>
              </a:rPr>
              <a:t>v</a:t>
            </a:r>
            <a:r>
              <a:rPr sz="2000" u="sng" dirty="0">
                <a:latin typeface="Garamond"/>
                <a:cs typeface="Garamond"/>
              </a:rPr>
              <a:t>e</a:t>
            </a:r>
            <a:r>
              <a:rPr sz="2000" u="sng" spc="5" dirty="0">
                <a:latin typeface="Garamond"/>
                <a:cs typeface="Garamond"/>
              </a:rPr>
              <a:t>r</a:t>
            </a:r>
            <a:r>
              <a:rPr sz="2000" u="sng" dirty="0">
                <a:latin typeface="Garamond"/>
                <a:cs typeface="Garamond"/>
              </a:rPr>
              <a:t>i</a:t>
            </a:r>
            <a:r>
              <a:rPr sz="2000" u="sng" spc="-10" dirty="0">
                <a:latin typeface="Garamond"/>
                <a:cs typeface="Garamond"/>
              </a:rPr>
              <a:t>l</a:t>
            </a:r>
            <a:r>
              <a:rPr sz="2000" u="sng" dirty="0">
                <a:latin typeface="Garamond"/>
                <a:cs typeface="Garamond"/>
              </a:rPr>
              <a:t>mişti</a:t>
            </a:r>
            <a:r>
              <a:rPr sz="2000" u="sng" spc="-75" dirty="0">
                <a:latin typeface="Garamond"/>
                <a:cs typeface="Garamond"/>
              </a:rPr>
              <a:t>r</a:t>
            </a:r>
            <a:r>
              <a:rPr sz="2000" u="sng" dirty="0">
                <a:latin typeface="Garamond"/>
                <a:cs typeface="Garamond"/>
              </a:rPr>
              <a:t>.</a:t>
            </a:r>
          </a:p>
        </p:txBody>
      </p:sp>
      <p:sp>
        <p:nvSpPr>
          <p:cNvPr id="3" name="object 3"/>
          <p:cNvSpPr txBox="1"/>
          <p:nvPr/>
        </p:nvSpPr>
        <p:spPr>
          <a:xfrm>
            <a:off x="2422003" y="5196684"/>
            <a:ext cx="1048385" cy="307777"/>
          </a:xfrm>
          <a:prstGeom prst="rect">
            <a:avLst/>
          </a:prstGeom>
        </p:spPr>
        <p:txBody>
          <a:bodyPr vert="horz" wrap="square" lIns="0" tIns="0" rIns="0" bIns="0" rtlCol="0">
            <a:spAutoFit/>
          </a:bodyPr>
          <a:lstStyle/>
          <a:p>
            <a:pPr marL="12700">
              <a:lnSpc>
                <a:spcPct val="100000"/>
              </a:lnSpc>
            </a:pPr>
            <a:r>
              <a:rPr sz="2000" u="sng" dirty="0">
                <a:latin typeface="Garamond"/>
                <a:cs typeface="Garamond"/>
              </a:rPr>
              <a:t>s</a:t>
            </a:r>
            <a:r>
              <a:rPr sz="2000" u="sng" spc="-10" dirty="0">
                <a:latin typeface="Garamond"/>
                <a:cs typeface="Garamond"/>
              </a:rPr>
              <a:t>e</a:t>
            </a:r>
            <a:r>
              <a:rPr sz="2000" u="sng" dirty="0">
                <a:latin typeface="Garamond"/>
                <a:cs typeface="Garamond"/>
              </a:rPr>
              <a:t>minerler</a:t>
            </a:r>
          </a:p>
        </p:txBody>
      </p:sp>
      <p:sp>
        <p:nvSpPr>
          <p:cNvPr id="4" name="object 4"/>
          <p:cNvSpPr/>
          <p:nvPr/>
        </p:nvSpPr>
        <p:spPr>
          <a:xfrm>
            <a:off x="5129021" y="2848356"/>
            <a:ext cx="1393697" cy="87730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913383" y="3653028"/>
            <a:ext cx="341490" cy="160934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129021" y="5189732"/>
            <a:ext cx="1393697" cy="87731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22719" y="5189732"/>
            <a:ext cx="1393697" cy="877311"/>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7790565" y="3653028"/>
            <a:ext cx="341490" cy="1609343"/>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522719" y="2848356"/>
            <a:ext cx="1393697" cy="87730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5801867" y="3736847"/>
            <a:ext cx="1441703" cy="1441703"/>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5966459" y="2378964"/>
            <a:ext cx="1114043" cy="1010411"/>
          </a:xfrm>
          <a:prstGeom prst="rect">
            <a:avLst/>
          </a:prstGeom>
          <a:blipFill>
            <a:blip r:embed="rId10" cstate="print"/>
            <a:stretch>
              <a:fillRect/>
            </a:stretch>
          </a:blipFill>
        </p:spPr>
        <p:txBody>
          <a:bodyPr wrap="square" lIns="0" tIns="0" rIns="0" bIns="0" rtlCol="0"/>
          <a:lstStyle/>
          <a:p>
            <a:endParaRPr/>
          </a:p>
        </p:txBody>
      </p:sp>
      <p:sp>
        <p:nvSpPr>
          <p:cNvPr id="12" name="object 12"/>
          <p:cNvSpPr txBox="1"/>
          <p:nvPr/>
        </p:nvSpPr>
        <p:spPr>
          <a:xfrm>
            <a:off x="537774" y="1730291"/>
            <a:ext cx="7743825" cy="1298575"/>
          </a:xfrm>
          <a:prstGeom prst="rect">
            <a:avLst/>
          </a:prstGeom>
        </p:spPr>
        <p:txBody>
          <a:bodyPr vert="horz" wrap="square" lIns="0" tIns="0" rIns="0" bIns="0" rtlCol="0">
            <a:spAutoFit/>
          </a:bodyPr>
          <a:lstStyle/>
          <a:p>
            <a:pPr algn="ctr">
              <a:lnSpc>
                <a:spcPts val="3115"/>
              </a:lnSpc>
            </a:pPr>
            <a:r>
              <a:rPr sz="2600" b="1" spc="45" dirty="0">
                <a:solidFill>
                  <a:srgbClr val="C00000"/>
                </a:solidFill>
                <a:latin typeface="Garamond"/>
                <a:cs typeface="Garamond"/>
              </a:rPr>
              <a:t>K</a:t>
            </a:r>
            <a:r>
              <a:rPr sz="2600" b="1" spc="-15" dirty="0">
                <a:solidFill>
                  <a:srgbClr val="C00000"/>
                </a:solidFill>
                <a:latin typeface="Garamond"/>
                <a:cs typeface="Garamond"/>
              </a:rPr>
              <a:t>a</a:t>
            </a:r>
            <a:r>
              <a:rPr sz="2600" b="1" spc="-25" dirty="0">
                <a:solidFill>
                  <a:srgbClr val="C00000"/>
                </a:solidFill>
                <a:latin typeface="Garamond"/>
                <a:cs typeface="Garamond"/>
              </a:rPr>
              <a:t>d</a:t>
            </a:r>
            <a:r>
              <a:rPr sz="2600" b="1" spc="-15" dirty="0">
                <a:solidFill>
                  <a:srgbClr val="C00000"/>
                </a:solidFill>
                <a:latin typeface="Garamond"/>
                <a:cs typeface="Garamond"/>
              </a:rPr>
              <a:t>ına</a:t>
            </a:r>
            <a:r>
              <a:rPr sz="2600" b="1" spc="-20" dirty="0">
                <a:solidFill>
                  <a:srgbClr val="C00000"/>
                </a:solidFill>
                <a:latin typeface="Garamond"/>
                <a:cs typeface="Garamond"/>
              </a:rPr>
              <a:t> Y</a:t>
            </a:r>
            <a:r>
              <a:rPr sz="2600" b="1" spc="-10" dirty="0">
                <a:solidFill>
                  <a:srgbClr val="C00000"/>
                </a:solidFill>
                <a:latin typeface="Garamond"/>
                <a:cs typeface="Garamond"/>
              </a:rPr>
              <a:t>ö</a:t>
            </a:r>
            <a:r>
              <a:rPr sz="2600" b="1" spc="-15" dirty="0">
                <a:solidFill>
                  <a:srgbClr val="C00000"/>
                </a:solidFill>
                <a:latin typeface="Garamond"/>
                <a:cs typeface="Garamond"/>
              </a:rPr>
              <a:t>ne</a:t>
            </a:r>
            <a:r>
              <a:rPr sz="2600" b="1" spc="-20" dirty="0">
                <a:solidFill>
                  <a:srgbClr val="C00000"/>
                </a:solidFill>
                <a:latin typeface="Garamond"/>
                <a:cs typeface="Garamond"/>
              </a:rPr>
              <a:t>l</a:t>
            </a:r>
            <a:r>
              <a:rPr sz="2600" b="1" spc="-15" dirty="0">
                <a:solidFill>
                  <a:srgbClr val="C00000"/>
                </a:solidFill>
                <a:latin typeface="Garamond"/>
                <a:cs typeface="Garamond"/>
              </a:rPr>
              <a:t>ik</a:t>
            </a:r>
            <a:r>
              <a:rPr sz="2600" b="1" spc="-20" dirty="0">
                <a:solidFill>
                  <a:srgbClr val="C00000"/>
                </a:solidFill>
                <a:latin typeface="Garamond"/>
                <a:cs typeface="Garamond"/>
              </a:rPr>
              <a:t> </a:t>
            </a:r>
            <a:r>
              <a:rPr sz="2600" b="1" spc="-15" dirty="0">
                <a:solidFill>
                  <a:srgbClr val="C00000"/>
                </a:solidFill>
                <a:latin typeface="Garamond"/>
                <a:cs typeface="Garamond"/>
              </a:rPr>
              <a:t>Şiddetle</a:t>
            </a:r>
            <a:r>
              <a:rPr sz="2600" b="1" spc="-10" dirty="0">
                <a:solidFill>
                  <a:srgbClr val="C00000"/>
                </a:solidFill>
                <a:latin typeface="Garamond"/>
                <a:cs typeface="Garamond"/>
              </a:rPr>
              <a:t> </a:t>
            </a:r>
            <a:r>
              <a:rPr sz="2600" b="1" spc="-20" dirty="0">
                <a:solidFill>
                  <a:srgbClr val="C00000"/>
                </a:solidFill>
                <a:latin typeface="Garamond"/>
                <a:cs typeface="Garamond"/>
              </a:rPr>
              <a:t>Müc</a:t>
            </a:r>
            <a:r>
              <a:rPr sz="2600" b="1" spc="-30" dirty="0">
                <a:solidFill>
                  <a:srgbClr val="C00000"/>
                </a:solidFill>
                <a:latin typeface="Garamond"/>
                <a:cs typeface="Garamond"/>
              </a:rPr>
              <a:t>a</a:t>
            </a:r>
            <a:r>
              <a:rPr sz="2600" b="1" spc="-15" dirty="0">
                <a:solidFill>
                  <a:srgbClr val="C00000"/>
                </a:solidFill>
                <a:latin typeface="Garamond"/>
                <a:cs typeface="Garamond"/>
              </a:rPr>
              <a:t>de</a:t>
            </a:r>
            <a:r>
              <a:rPr sz="2600" b="1" spc="-20" dirty="0">
                <a:solidFill>
                  <a:srgbClr val="C00000"/>
                </a:solidFill>
                <a:latin typeface="Garamond"/>
                <a:cs typeface="Garamond"/>
              </a:rPr>
              <a:t>l</a:t>
            </a:r>
            <a:r>
              <a:rPr sz="2600" b="1" spc="-15" dirty="0">
                <a:solidFill>
                  <a:srgbClr val="C00000"/>
                </a:solidFill>
                <a:latin typeface="Garamond"/>
                <a:cs typeface="Garamond"/>
              </a:rPr>
              <a:t>e</a:t>
            </a:r>
            <a:r>
              <a:rPr sz="2600" b="1" spc="-5" dirty="0">
                <a:solidFill>
                  <a:srgbClr val="C00000"/>
                </a:solidFill>
                <a:latin typeface="Garamond"/>
                <a:cs typeface="Garamond"/>
              </a:rPr>
              <a:t> </a:t>
            </a:r>
            <a:r>
              <a:rPr sz="2600" b="1" spc="-15" dirty="0">
                <a:solidFill>
                  <a:srgbClr val="C00000"/>
                </a:solidFill>
                <a:latin typeface="Garamond"/>
                <a:cs typeface="Garamond"/>
              </a:rPr>
              <a:t>Eğit</a:t>
            </a:r>
            <a:r>
              <a:rPr sz="2600" b="1" spc="-5" dirty="0">
                <a:solidFill>
                  <a:srgbClr val="C00000"/>
                </a:solidFill>
                <a:latin typeface="Garamond"/>
                <a:cs typeface="Garamond"/>
              </a:rPr>
              <a:t>i</a:t>
            </a:r>
            <a:r>
              <a:rPr sz="2600" b="1" spc="-15" dirty="0">
                <a:solidFill>
                  <a:srgbClr val="C00000"/>
                </a:solidFill>
                <a:latin typeface="Garamond"/>
                <a:cs typeface="Garamond"/>
              </a:rPr>
              <a:t>ml</a:t>
            </a:r>
            <a:r>
              <a:rPr sz="2600" b="1" spc="-30" dirty="0">
                <a:solidFill>
                  <a:srgbClr val="C00000"/>
                </a:solidFill>
                <a:latin typeface="Garamond"/>
                <a:cs typeface="Garamond"/>
              </a:rPr>
              <a:t>e</a:t>
            </a:r>
            <a:r>
              <a:rPr sz="2600" b="1" spc="-15" dirty="0">
                <a:solidFill>
                  <a:srgbClr val="C00000"/>
                </a:solidFill>
                <a:latin typeface="Garamond"/>
                <a:cs typeface="Garamond"/>
              </a:rPr>
              <a:t>rine</a:t>
            </a:r>
            <a:r>
              <a:rPr sz="2600" b="1" spc="-35" dirty="0">
                <a:solidFill>
                  <a:srgbClr val="C00000"/>
                </a:solidFill>
                <a:latin typeface="Garamond"/>
                <a:cs typeface="Garamond"/>
              </a:rPr>
              <a:t> </a:t>
            </a:r>
            <a:r>
              <a:rPr sz="2600" b="1" spc="-20" dirty="0">
                <a:solidFill>
                  <a:srgbClr val="C00000"/>
                </a:solidFill>
                <a:latin typeface="Garamond"/>
                <a:cs typeface="Garamond"/>
              </a:rPr>
              <a:t>De</a:t>
            </a:r>
            <a:r>
              <a:rPr sz="2600" b="1" spc="-85" dirty="0">
                <a:solidFill>
                  <a:srgbClr val="C00000"/>
                </a:solidFill>
                <a:latin typeface="Garamond"/>
                <a:cs typeface="Garamond"/>
              </a:rPr>
              <a:t>v</a:t>
            </a:r>
            <a:r>
              <a:rPr sz="2600" b="1" spc="-20" dirty="0">
                <a:solidFill>
                  <a:srgbClr val="C00000"/>
                </a:solidFill>
                <a:latin typeface="Garamond"/>
                <a:cs typeface="Garamond"/>
              </a:rPr>
              <a:t>am</a:t>
            </a:r>
            <a:endParaRPr sz="2600">
              <a:latin typeface="Garamond"/>
              <a:cs typeface="Garamond"/>
            </a:endParaRPr>
          </a:p>
          <a:p>
            <a:pPr marL="635" algn="ctr">
              <a:lnSpc>
                <a:spcPts val="3115"/>
              </a:lnSpc>
            </a:pPr>
            <a:r>
              <a:rPr sz="2600" b="1" spc="-20" dirty="0">
                <a:solidFill>
                  <a:srgbClr val="C00000"/>
                </a:solidFill>
                <a:latin typeface="Garamond"/>
                <a:cs typeface="Garamond"/>
              </a:rPr>
              <a:t>Edi</a:t>
            </a:r>
            <a:r>
              <a:rPr sz="2600" b="1" spc="-90" dirty="0">
                <a:solidFill>
                  <a:srgbClr val="C00000"/>
                </a:solidFill>
                <a:latin typeface="Garamond"/>
                <a:cs typeface="Garamond"/>
              </a:rPr>
              <a:t>y</a:t>
            </a:r>
            <a:r>
              <a:rPr sz="2600" b="1" spc="-15" dirty="0">
                <a:solidFill>
                  <a:srgbClr val="C00000"/>
                </a:solidFill>
                <a:latin typeface="Garamond"/>
                <a:cs typeface="Garamond"/>
              </a:rPr>
              <a:t>o</a:t>
            </a:r>
            <a:r>
              <a:rPr sz="2600" b="1" spc="70" dirty="0">
                <a:solidFill>
                  <a:srgbClr val="C00000"/>
                </a:solidFill>
                <a:latin typeface="Garamond"/>
                <a:cs typeface="Garamond"/>
              </a:rPr>
              <a:t>r</a:t>
            </a:r>
            <a:r>
              <a:rPr sz="2600" b="1" spc="-20" dirty="0">
                <a:solidFill>
                  <a:srgbClr val="C00000"/>
                </a:solidFill>
                <a:latin typeface="Garamond"/>
                <a:cs typeface="Garamond"/>
              </a:rPr>
              <a:t>uz.</a:t>
            </a:r>
            <a:endParaRPr sz="2600">
              <a:latin typeface="Garamond"/>
              <a:cs typeface="Garamond"/>
            </a:endParaRPr>
          </a:p>
          <a:p>
            <a:pPr marR="1501140" algn="r">
              <a:lnSpc>
                <a:spcPct val="100000"/>
              </a:lnSpc>
              <a:spcBef>
                <a:spcPts val="445"/>
              </a:spcBef>
            </a:pPr>
            <a:r>
              <a:rPr sz="1500" b="1" spc="-10" dirty="0">
                <a:solidFill>
                  <a:srgbClr val="FFFFFF"/>
                </a:solidFill>
                <a:latin typeface="Garamond"/>
                <a:cs typeface="Garamond"/>
              </a:rPr>
              <a:t>75.000</a:t>
            </a:r>
            <a:endParaRPr sz="1500">
              <a:latin typeface="Garamond"/>
              <a:cs typeface="Garamond"/>
            </a:endParaRPr>
          </a:p>
          <a:p>
            <a:pPr marR="1504315" algn="r">
              <a:lnSpc>
                <a:spcPct val="100000"/>
              </a:lnSpc>
              <a:spcBef>
                <a:spcPts val="310"/>
              </a:spcBef>
            </a:pPr>
            <a:r>
              <a:rPr sz="1500" b="1" spc="35" dirty="0">
                <a:solidFill>
                  <a:srgbClr val="FFFFFF"/>
                </a:solidFill>
                <a:latin typeface="Garamond"/>
                <a:cs typeface="Garamond"/>
              </a:rPr>
              <a:t>K</a:t>
            </a:r>
            <a:r>
              <a:rPr sz="1500" b="1" spc="-10" dirty="0">
                <a:solidFill>
                  <a:srgbClr val="FFFFFF"/>
                </a:solidFill>
                <a:latin typeface="Garamond"/>
                <a:cs typeface="Garamond"/>
              </a:rPr>
              <a:t>a</a:t>
            </a:r>
            <a:r>
              <a:rPr sz="1500" b="1" spc="-20" dirty="0">
                <a:solidFill>
                  <a:srgbClr val="FFFFFF"/>
                </a:solidFill>
                <a:latin typeface="Garamond"/>
                <a:cs typeface="Garamond"/>
              </a:rPr>
              <a:t>m</a:t>
            </a:r>
            <a:r>
              <a:rPr sz="1500" b="1" dirty="0">
                <a:solidFill>
                  <a:srgbClr val="FFFFFF"/>
                </a:solidFill>
                <a:latin typeface="Garamond"/>
                <a:cs typeface="Garamond"/>
              </a:rPr>
              <a:t>u</a:t>
            </a:r>
            <a:endParaRPr sz="1500">
              <a:latin typeface="Garamond"/>
              <a:cs typeface="Garamond"/>
            </a:endParaRPr>
          </a:p>
        </p:txBody>
      </p:sp>
      <p:sp>
        <p:nvSpPr>
          <p:cNvPr id="13" name="object 13"/>
          <p:cNvSpPr txBox="1"/>
          <p:nvPr/>
        </p:nvSpPr>
        <p:spPr>
          <a:xfrm>
            <a:off x="431391" y="3001385"/>
            <a:ext cx="3038475" cy="280670"/>
          </a:xfrm>
          <a:prstGeom prst="rect">
            <a:avLst/>
          </a:prstGeom>
        </p:spPr>
        <p:txBody>
          <a:bodyPr vert="horz" wrap="square" lIns="0" tIns="0" rIns="0" bIns="0" rtlCol="0">
            <a:spAutoFit/>
          </a:bodyPr>
          <a:lstStyle/>
          <a:p>
            <a:pPr marL="347980" indent="-335280">
              <a:lnSpc>
                <a:spcPct val="100000"/>
              </a:lnSpc>
              <a:buClr>
                <a:srgbClr val="C00000"/>
              </a:buClr>
              <a:buSzPct val="75000"/>
              <a:buFont typeface="Wingdings"/>
              <a:buChar char=""/>
              <a:tabLst>
                <a:tab pos="347980" algn="l"/>
                <a:tab pos="1316990" algn="l"/>
                <a:tab pos="2273935" algn="l"/>
              </a:tabLst>
            </a:pPr>
            <a:r>
              <a:rPr sz="2000" spc="50" dirty="0">
                <a:latin typeface="Garamond"/>
                <a:cs typeface="Garamond"/>
              </a:rPr>
              <a:t>K</a:t>
            </a:r>
            <a:r>
              <a:rPr sz="2000" spc="-10" dirty="0">
                <a:latin typeface="Garamond"/>
                <a:cs typeface="Garamond"/>
              </a:rPr>
              <a:t>a</a:t>
            </a:r>
            <a:r>
              <a:rPr sz="2000" dirty="0">
                <a:latin typeface="Garamond"/>
                <a:cs typeface="Garamond"/>
              </a:rPr>
              <a:t>dına	</a:t>
            </a:r>
            <a:r>
              <a:rPr sz="2000" spc="-25" dirty="0">
                <a:latin typeface="Garamond"/>
                <a:cs typeface="Garamond"/>
              </a:rPr>
              <a:t>y</a:t>
            </a:r>
            <a:r>
              <a:rPr sz="2000" dirty="0">
                <a:latin typeface="Garamond"/>
                <a:cs typeface="Garamond"/>
              </a:rPr>
              <a:t>ö</a:t>
            </a:r>
            <a:r>
              <a:rPr sz="2000" spc="-10" dirty="0">
                <a:latin typeface="Garamond"/>
                <a:cs typeface="Garamond"/>
              </a:rPr>
              <a:t>n</a:t>
            </a:r>
            <a:r>
              <a:rPr sz="2000" dirty="0">
                <a:latin typeface="Garamond"/>
                <a:cs typeface="Garamond"/>
              </a:rPr>
              <a:t>elik	şi</a:t>
            </a:r>
            <a:r>
              <a:rPr sz="2000" spc="-10" dirty="0">
                <a:latin typeface="Garamond"/>
                <a:cs typeface="Garamond"/>
              </a:rPr>
              <a:t>d</a:t>
            </a:r>
            <a:r>
              <a:rPr sz="2000" dirty="0">
                <a:latin typeface="Garamond"/>
                <a:cs typeface="Garamond"/>
              </a:rPr>
              <a:t>d</a:t>
            </a:r>
            <a:r>
              <a:rPr sz="2000" spc="5" dirty="0">
                <a:latin typeface="Garamond"/>
                <a:cs typeface="Garamond"/>
              </a:rPr>
              <a:t>e</a:t>
            </a:r>
            <a:r>
              <a:rPr sz="2000" dirty="0">
                <a:latin typeface="Garamond"/>
                <a:cs typeface="Garamond"/>
              </a:rPr>
              <a:t>tle</a:t>
            </a:r>
            <a:endParaRPr sz="2000">
              <a:latin typeface="Garamond"/>
              <a:cs typeface="Garamond"/>
            </a:endParaRPr>
          </a:p>
        </p:txBody>
      </p:sp>
      <p:sp>
        <p:nvSpPr>
          <p:cNvPr id="14" name="object 14"/>
          <p:cNvSpPr txBox="1"/>
          <p:nvPr/>
        </p:nvSpPr>
        <p:spPr>
          <a:xfrm>
            <a:off x="766671" y="3367633"/>
            <a:ext cx="2702560" cy="280035"/>
          </a:xfrm>
          <a:prstGeom prst="rect">
            <a:avLst/>
          </a:prstGeom>
        </p:spPr>
        <p:txBody>
          <a:bodyPr vert="horz" wrap="square" lIns="0" tIns="0" rIns="0" bIns="0" rtlCol="0">
            <a:spAutoFit/>
          </a:bodyPr>
          <a:lstStyle/>
          <a:p>
            <a:pPr marL="12700">
              <a:lnSpc>
                <a:spcPct val="100000"/>
              </a:lnSpc>
              <a:tabLst>
                <a:tab pos="1527175" algn="l"/>
              </a:tabLst>
            </a:pPr>
            <a:r>
              <a:rPr sz="2000" spc="-35" dirty="0">
                <a:latin typeface="Garamond"/>
                <a:cs typeface="Garamond"/>
              </a:rPr>
              <a:t>m</a:t>
            </a:r>
            <a:r>
              <a:rPr sz="2000" dirty="0">
                <a:latin typeface="Garamond"/>
                <a:cs typeface="Garamond"/>
              </a:rPr>
              <a:t>üc</a:t>
            </a:r>
            <a:r>
              <a:rPr sz="2000" spc="-10" dirty="0">
                <a:latin typeface="Garamond"/>
                <a:cs typeface="Garamond"/>
              </a:rPr>
              <a:t>a</a:t>
            </a:r>
            <a:r>
              <a:rPr sz="2000" dirty="0">
                <a:latin typeface="Garamond"/>
                <a:cs typeface="Garamond"/>
              </a:rPr>
              <a:t>d</a:t>
            </a:r>
            <a:r>
              <a:rPr sz="2000" spc="5" dirty="0">
                <a:latin typeface="Garamond"/>
                <a:cs typeface="Garamond"/>
              </a:rPr>
              <a:t>e</a:t>
            </a:r>
            <a:r>
              <a:rPr sz="2000" dirty="0">
                <a:latin typeface="Garamond"/>
                <a:cs typeface="Garamond"/>
              </a:rPr>
              <a:t>le	kaps</a:t>
            </a:r>
            <a:r>
              <a:rPr sz="2000" spc="-15" dirty="0">
                <a:latin typeface="Garamond"/>
                <a:cs typeface="Garamond"/>
              </a:rPr>
              <a:t>a</a:t>
            </a:r>
            <a:r>
              <a:rPr sz="2000" dirty="0">
                <a:latin typeface="Garamond"/>
                <a:cs typeface="Garamond"/>
              </a:rPr>
              <a:t>mında</a:t>
            </a:r>
            <a:endParaRPr sz="2000">
              <a:latin typeface="Garamond"/>
              <a:cs typeface="Garamond"/>
            </a:endParaRPr>
          </a:p>
        </p:txBody>
      </p:sp>
      <p:sp>
        <p:nvSpPr>
          <p:cNvPr id="15" name="object 15"/>
          <p:cNvSpPr txBox="1"/>
          <p:nvPr/>
        </p:nvSpPr>
        <p:spPr>
          <a:xfrm>
            <a:off x="766671" y="3733393"/>
            <a:ext cx="1614805" cy="307777"/>
          </a:xfrm>
          <a:prstGeom prst="rect">
            <a:avLst/>
          </a:prstGeom>
        </p:spPr>
        <p:txBody>
          <a:bodyPr vert="horz" wrap="square" lIns="0" tIns="0" rIns="0" bIns="0" rtlCol="0">
            <a:spAutoFit/>
          </a:bodyPr>
          <a:lstStyle/>
          <a:p>
            <a:pPr marL="12700">
              <a:lnSpc>
                <a:spcPct val="100000"/>
              </a:lnSpc>
              <a:tabLst>
                <a:tab pos="829310" algn="l"/>
              </a:tabLst>
            </a:pPr>
            <a:r>
              <a:rPr sz="2000" u="sng" spc="-5" dirty="0">
                <a:latin typeface="Garamond"/>
                <a:cs typeface="Garamond"/>
              </a:rPr>
              <a:t>200</a:t>
            </a:r>
            <a:r>
              <a:rPr sz="2000" u="sng" dirty="0">
                <a:latin typeface="Garamond"/>
                <a:cs typeface="Garamond"/>
              </a:rPr>
              <a:t>7</a:t>
            </a:r>
            <a:r>
              <a:rPr sz="2000" u="sng" dirty="0">
                <a:latin typeface="Times New Roman"/>
                <a:cs typeface="Times New Roman"/>
              </a:rPr>
              <a:t>	</a:t>
            </a:r>
            <a:r>
              <a:rPr sz="2000" u="sng" dirty="0">
                <a:latin typeface="Garamond"/>
                <a:cs typeface="Garamond"/>
              </a:rPr>
              <a:t>yı</a:t>
            </a:r>
            <a:r>
              <a:rPr sz="2000" u="sng" spc="5" dirty="0">
                <a:latin typeface="Garamond"/>
                <a:cs typeface="Garamond"/>
              </a:rPr>
              <a:t>l</a:t>
            </a:r>
            <a:r>
              <a:rPr sz="2000" u="sng" dirty="0">
                <a:latin typeface="Garamond"/>
                <a:cs typeface="Garamond"/>
              </a:rPr>
              <a:t>ından</a:t>
            </a:r>
          </a:p>
        </p:txBody>
      </p:sp>
      <p:sp>
        <p:nvSpPr>
          <p:cNvPr id="16" name="object 16"/>
          <p:cNvSpPr txBox="1"/>
          <p:nvPr/>
        </p:nvSpPr>
        <p:spPr>
          <a:xfrm>
            <a:off x="2422004" y="3733393"/>
            <a:ext cx="1047115" cy="679673"/>
          </a:xfrm>
          <a:prstGeom prst="rect">
            <a:avLst/>
          </a:prstGeom>
        </p:spPr>
        <p:txBody>
          <a:bodyPr vert="horz" wrap="square" lIns="0" tIns="0" rIns="0" bIns="0" rtlCol="0">
            <a:spAutoFit/>
          </a:bodyPr>
          <a:lstStyle/>
          <a:p>
            <a:pPr marL="288290">
              <a:lnSpc>
                <a:spcPct val="100000"/>
              </a:lnSpc>
            </a:pPr>
            <a:r>
              <a:rPr sz="2000" u="sng" dirty="0">
                <a:latin typeface="Garamond"/>
                <a:cs typeface="Garamond"/>
              </a:rPr>
              <a:t>itibaren</a:t>
            </a:r>
          </a:p>
          <a:p>
            <a:pPr marL="12700">
              <a:lnSpc>
                <a:spcPct val="100000"/>
              </a:lnSpc>
              <a:spcBef>
                <a:spcPts val="480"/>
              </a:spcBef>
            </a:pPr>
            <a:r>
              <a:rPr sz="2000" u="sng" dirty="0">
                <a:latin typeface="Garamond"/>
                <a:cs typeface="Garamond"/>
              </a:rPr>
              <a:t>eğitimlerle</a:t>
            </a:r>
          </a:p>
        </p:txBody>
      </p:sp>
      <p:sp>
        <p:nvSpPr>
          <p:cNvPr id="17" name="object 17"/>
          <p:cNvSpPr txBox="1"/>
          <p:nvPr/>
        </p:nvSpPr>
        <p:spPr>
          <a:xfrm>
            <a:off x="766665" y="4099153"/>
            <a:ext cx="1768475" cy="679673"/>
          </a:xfrm>
          <a:prstGeom prst="rect">
            <a:avLst/>
          </a:prstGeom>
        </p:spPr>
        <p:txBody>
          <a:bodyPr vert="horz" wrap="square" lIns="0" tIns="0" rIns="0" bIns="0" rtlCol="0">
            <a:spAutoFit/>
          </a:bodyPr>
          <a:lstStyle/>
          <a:p>
            <a:pPr marL="12700">
              <a:lnSpc>
                <a:spcPct val="100000"/>
              </a:lnSpc>
            </a:pPr>
            <a:r>
              <a:rPr sz="2000" u="sng" dirty="0">
                <a:latin typeface="Garamond"/>
                <a:cs typeface="Garamond"/>
              </a:rPr>
              <a:t>başlatılan</a:t>
            </a:r>
          </a:p>
          <a:p>
            <a:pPr marL="12700">
              <a:lnSpc>
                <a:spcPct val="100000"/>
              </a:lnSpc>
              <a:spcBef>
                <a:spcPts val="480"/>
              </a:spcBef>
              <a:tabLst>
                <a:tab pos="1217930" algn="l"/>
              </a:tabLst>
            </a:pPr>
            <a:r>
              <a:rPr sz="2000" u="sng" dirty="0">
                <a:latin typeface="Garamond"/>
                <a:cs typeface="Garamond"/>
              </a:rPr>
              <a:t>bugüne	ka</a:t>
            </a:r>
            <a:r>
              <a:rPr sz="2000" u="sng" spc="-10" dirty="0">
                <a:latin typeface="Garamond"/>
                <a:cs typeface="Garamond"/>
              </a:rPr>
              <a:t>d</a:t>
            </a:r>
            <a:r>
              <a:rPr sz="2000" u="sng" spc="-5" dirty="0">
                <a:latin typeface="Garamond"/>
                <a:cs typeface="Garamond"/>
              </a:rPr>
              <a:t>ar</a:t>
            </a:r>
            <a:endParaRPr sz="2000" u="sng" dirty="0">
              <a:latin typeface="Garamond"/>
              <a:cs typeface="Garamond"/>
            </a:endParaRPr>
          </a:p>
        </p:txBody>
      </p:sp>
      <p:sp>
        <p:nvSpPr>
          <p:cNvPr id="18" name="object 18"/>
          <p:cNvSpPr txBox="1"/>
          <p:nvPr/>
        </p:nvSpPr>
        <p:spPr>
          <a:xfrm>
            <a:off x="2902070" y="4465164"/>
            <a:ext cx="568960" cy="738664"/>
          </a:xfrm>
          <a:prstGeom prst="rect">
            <a:avLst/>
          </a:prstGeom>
        </p:spPr>
        <p:txBody>
          <a:bodyPr vert="horz" wrap="square" lIns="0" tIns="0" rIns="0" bIns="0" rtlCol="0">
            <a:spAutoFit/>
          </a:bodyPr>
          <a:lstStyle/>
          <a:p>
            <a:pPr marL="12700" marR="5080" indent="83820">
              <a:lnSpc>
                <a:spcPct val="120000"/>
              </a:lnSpc>
            </a:pPr>
            <a:r>
              <a:rPr sz="2000" u="sng" dirty="0">
                <a:latin typeface="Garamond"/>
                <a:cs typeface="Garamond"/>
              </a:rPr>
              <a:t>Ül</a:t>
            </a:r>
            <a:r>
              <a:rPr sz="2000" u="sng" spc="-35" dirty="0">
                <a:latin typeface="Garamond"/>
                <a:cs typeface="Garamond"/>
              </a:rPr>
              <a:t>k</a:t>
            </a:r>
            <a:r>
              <a:rPr sz="2000" u="sng" dirty="0">
                <a:latin typeface="Garamond"/>
                <a:cs typeface="Garamond"/>
              </a:rPr>
              <a:t>e k</a:t>
            </a:r>
            <a:r>
              <a:rPr sz="2000" u="sng" spc="-10" dirty="0">
                <a:latin typeface="Garamond"/>
                <a:cs typeface="Garamond"/>
              </a:rPr>
              <a:t>i</a:t>
            </a:r>
            <a:r>
              <a:rPr sz="2000" u="sng" dirty="0">
                <a:latin typeface="Garamond"/>
                <a:cs typeface="Garamond"/>
              </a:rPr>
              <a:t>şiye</a:t>
            </a:r>
          </a:p>
        </p:txBody>
      </p:sp>
      <p:sp>
        <p:nvSpPr>
          <p:cNvPr id="19" name="object 19"/>
          <p:cNvSpPr txBox="1"/>
          <p:nvPr/>
        </p:nvSpPr>
        <p:spPr>
          <a:xfrm>
            <a:off x="766658" y="4830924"/>
            <a:ext cx="1996439" cy="307777"/>
          </a:xfrm>
          <a:prstGeom prst="rect">
            <a:avLst/>
          </a:prstGeom>
        </p:spPr>
        <p:txBody>
          <a:bodyPr vert="horz" wrap="square" lIns="0" tIns="0" rIns="0" bIns="0" rtlCol="0">
            <a:spAutoFit/>
          </a:bodyPr>
          <a:lstStyle/>
          <a:p>
            <a:pPr marL="12700">
              <a:lnSpc>
                <a:spcPct val="100000"/>
              </a:lnSpc>
            </a:pPr>
            <a:r>
              <a:rPr sz="2000" u="sng" spc="35" dirty="0">
                <a:latin typeface="Garamond"/>
                <a:cs typeface="Garamond"/>
              </a:rPr>
              <a:t>g</a:t>
            </a:r>
            <a:r>
              <a:rPr sz="2000" u="sng" dirty="0">
                <a:latin typeface="Garamond"/>
                <a:cs typeface="Garamond"/>
              </a:rPr>
              <a:t>eneli</a:t>
            </a:r>
            <a:r>
              <a:rPr sz="2000" u="sng" spc="-10" dirty="0">
                <a:latin typeface="Garamond"/>
                <a:cs typeface="Garamond"/>
              </a:rPr>
              <a:t>n</a:t>
            </a:r>
            <a:r>
              <a:rPr sz="2000" u="sng" dirty="0">
                <a:latin typeface="Garamond"/>
                <a:cs typeface="Garamond"/>
              </a:rPr>
              <a:t>de</a:t>
            </a:r>
            <a:r>
              <a:rPr sz="2000" u="sng" spc="160" dirty="0">
                <a:latin typeface="Times New Roman"/>
                <a:cs typeface="Times New Roman"/>
              </a:rPr>
              <a:t> </a:t>
            </a:r>
            <a:r>
              <a:rPr sz="2000" b="1" u="sng" dirty="0">
                <a:latin typeface="Garamond"/>
                <a:cs typeface="Garamond"/>
              </a:rPr>
              <a:t>1</a:t>
            </a:r>
            <a:r>
              <a:rPr sz="2000" b="1" u="sng" spc="-10" dirty="0">
                <a:latin typeface="Garamond"/>
                <a:cs typeface="Garamond"/>
              </a:rPr>
              <a:t>.</a:t>
            </a:r>
            <a:r>
              <a:rPr sz="2000" b="1" u="sng" spc="-5" dirty="0">
                <a:latin typeface="Garamond"/>
                <a:cs typeface="Garamond"/>
              </a:rPr>
              <a:t>99</a:t>
            </a:r>
            <a:r>
              <a:rPr sz="2000" b="1" u="sng" spc="5" dirty="0">
                <a:latin typeface="Garamond"/>
                <a:cs typeface="Garamond"/>
              </a:rPr>
              <a:t>3</a:t>
            </a:r>
            <a:r>
              <a:rPr sz="2000" b="1" u="sng" spc="-10" dirty="0">
                <a:latin typeface="Garamond"/>
                <a:cs typeface="Garamond"/>
              </a:rPr>
              <a:t>.</a:t>
            </a:r>
            <a:r>
              <a:rPr sz="2000" b="1" u="sng" spc="-5" dirty="0">
                <a:latin typeface="Garamond"/>
                <a:cs typeface="Garamond"/>
              </a:rPr>
              <a:t>533</a:t>
            </a:r>
            <a:endParaRPr sz="2000" u="sng" dirty="0">
              <a:latin typeface="Garamond"/>
              <a:cs typeface="Garamond"/>
            </a:endParaRPr>
          </a:p>
        </p:txBody>
      </p:sp>
      <p:sp>
        <p:nvSpPr>
          <p:cNvPr id="20" name="object 20"/>
          <p:cNvSpPr txBox="1"/>
          <p:nvPr/>
        </p:nvSpPr>
        <p:spPr>
          <a:xfrm>
            <a:off x="6166489" y="4032823"/>
            <a:ext cx="700405" cy="640715"/>
          </a:xfrm>
          <a:prstGeom prst="rect">
            <a:avLst/>
          </a:prstGeom>
        </p:spPr>
        <p:txBody>
          <a:bodyPr vert="horz" wrap="square" lIns="0" tIns="0" rIns="0" bIns="0" rtlCol="0">
            <a:spAutoFit/>
          </a:bodyPr>
          <a:lstStyle/>
          <a:p>
            <a:pPr marL="12700" marR="5080" indent="34925" algn="just">
              <a:lnSpc>
                <a:spcPct val="84500"/>
              </a:lnSpc>
            </a:pPr>
            <a:r>
              <a:rPr sz="1600" b="1" spc="25" dirty="0">
                <a:solidFill>
                  <a:srgbClr val="FFFFFF"/>
                </a:solidFill>
                <a:latin typeface="Garamond"/>
                <a:cs typeface="Garamond"/>
              </a:rPr>
              <a:t>K</a:t>
            </a:r>
            <a:r>
              <a:rPr sz="1600" b="1" spc="-10" dirty="0">
                <a:solidFill>
                  <a:srgbClr val="FFFFFF"/>
                </a:solidFill>
                <a:latin typeface="Garamond"/>
                <a:cs typeface="Garamond"/>
              </a:rPr>
              <a:t>ad</a:t>
            </a:r>
            <a:r>
              <a:rPr sz="1600" b="1" spc="-20" dirty="0">
                <a:solidFill>
                  <a:srgbClr val="FFFFFF"/>
                </a:solidFill>
                <a:latin typeface="Garamond"/>
                <a:cs typeface="Garamond"/>
              </a:rPr>
              <a:t>ın</a:t>
            </a:r>
            <a:r>
              <a:rPr sz="1600" b="1" spc="-10" dirty="0">
                <a:solidFill>
                  <a:srgbClr val="FFFFFF"/>
                </a:solidFill>
                <a:latin typeface="Garamond"/>
                <a:cs typeface="Garamond"/>
              </a:rPr>
              <a:t>a Y</a:t>
            </a:r>
            <a:r>
              <a:rPr sz="1600" b="1" spc="-20" dirty="0">
                <a:solidFill>
                  <a:srgbClr val="FFFFFF"/>
                </a:solidFill>
                <a:latin typeface="Garamond"/>
                <a:cs typeface="Garamond"/>
              </a:rPr>
              <a:t>öne</a:t>
            </a:r>
            <a:r>
              <a:rPr sz="1600" b="1" spc="-10" dirty="0">
                <a:solidFill>
                  <a:srgbClr val="FFFFFF"/>
                </a:solidFill>
                <a:latin typeface="Garamond"/>
                <a:cs typeface="Garamond"/>
              </a:rPr>
              <a:t>lik Şi</a:t>
            </a:r>
            <a:r>
              <a:rPr sz="1600" b="1" spc="-20" dirty="0">
                <a:solidFill>
                  <a:srgbClr val="FFFFFF"/>
                </a:solidFill>
                <a:latin typeface="Garamond"/>
                <a:cs typeface="Garamond"/>
              </a:rPr>
              <a:t>d</a:t>
            </a:r>
            <a:r>
              <a:rPr sz="1600" b="1" spc="-10" dirty="0">
                <a:solidFill>
                  <a:srgbClr val="FFFFFF"/>
                </a:solidFill>
                <a:latin typeface="Garamond"/>
                <a:cs typeface="Garamond"/>
              </a:rPr>
              <a:t>d</a:t>
            </a:r>
            <a:endParaRPr sz="1600">
              <a:latin typeface="Garamond"/>
              <a:cs typeface="Garamond"/>
            </a:endParaRPr>
          </a:p>
        </p:txBody>
      </p:sp>
      <p:sp>
        <p:nvSpPr>
          <p:cNvPr id="21" name="object 21"/>
          <p:cNvSpPr txBox="1"/>
          <p:nvPr/>
        </p:nvSpPr>
        <p:spPr>
          <a:xfrm>
            <a:off x="6836693" y="4650658"/>
            <a:ext cx="120650" cy="228600"/>
          </a:xfrm>
          <a:prstGeom prst="rect">
            <a:avLst/>
          </a:prstGeom>
        </p:spPr>
        <p:txBody>
          <a:bodyPr vert="horz" wrap="square" lIns="0" tIns="0" rIns="0" bIns="0" rtlCol="0">
            <a:spAutoFit/>
          </a:bodyPr>
          <a:lstStyle/>
          <a:p>
            <a:pPr marL="12700">
              <a:lnSpc>
                <a:spcPct val="100000"/>
              </a:lnSpc>
            </a:pPr>
            <a:r>
              <a:rPr sz="1600" b="1" spc="-10" dirty="0">
                <a:solidFill>
                  <a:srgbClr val="FFFFFF"/>
                </a:solidFill>
                <a:latin typeface="Garamond"/>
                <a:cs typeface="Garamond"/>
              </a:rPr>
              <a:t>e</a:t>
            </a:r>
            <a:endParaRPr sz="1600">
              <a:latin typeface="Garamond"/>
              <a:cs typeface="Garamond"/>
            </a:endParaRPr>
          </a:p>
        </p:txBody>
      </p:sp>
      <p:sp>
        <p:nvSpPr>
          <p:cNvPr id="22" name="object 22"/>
          <p:cNvSpPr txBox="1"/>
          <p:nvPr/>
        </p:nvSpPr>
        <p:spPr>
          <a:xfrm>
            <a:off x="6151884" y="3004551"/>
            <a:ext cx="743585" cy="215900"/>
          </a:xfrm>
          <a:prstGeom prst="rect">
            <a:avLst/>
          </a:prstGeom>
        </p:spPr>
        <p:txBody>
          <a:bodyPr vert="horz" wrap="square" lIns="0" tIns="0" rIns="0" bIns="0" rtlCol="0">
            <a:spAutoFit/>
          </a:bodyPr>
          <a:lstStyle/>
          <a:p>
            <a:pPr marL="12700">
              <a:lnSpc>
                <a:spcPct val="100000"/>
              </a:lnSpc>
            </a:pPr>
            <a:r>
              <a:rPr sz="1500" b="1" dirty="0">
                <a:solidFill>
                  <a:srgbClr val="FFFFFF"/>
                </a:solidFill>
                <a:latin typeface="Garamond"/>
                <a:cs typeface="Garamond"/>
              </a:rPr>
              <a:t>Gö</a:t>
            </a:r>
            <a:r>
              <a:rPr sz="1500" b="1" spc="5" dirty="0">
                <a:solidFill>
                  <a:srgbClr val="FFFFFF"/>
                </a:solidFill>
                <a:latin typeface="Garamond"/>
                <a:cs typeface="Garamond"/>
              </a:rPr>
              <a:t>r</a:t>
            </a:r>
            <a:r>
              <a:rPr sz="1500" b="1" dirty="0">
                <a:solidFill>
                  <a:srgbClr val="FFFFFF"/>
                </a:solidFill>
                <a:latin typeface="Garamond"/>
                <a:cs typeface="Garamond"/>
              </a:rPr>
              <a:t>evlisi</a:t>
            </a:r>
            <a:endParaRPr sz="1500">
              <a:latin typeface="Garamond"/>
              <a:cs typeface="Garamond"/>
            </a:endParaRPr>
          </a:p>
        </p:txBody>
      </p:sp>
      <p:sp>
        <p:nvSpPr>
          <p:cNvPr id="23" name="object 23"/>
          <p:cNvSpPr/>
          <p:nvPr/>
        </p:nvSpPr>
        <p:spPr>
          <a:xfrm>
            <a:off x="7380731" y="3166872"/>
            <a:ext cx="1008887" cy="1008887"/>
          </a:xfrm>
          <a:prstGeom prst="rect">
            <a:avLst/>
          </a:prstGeom>
          <a:blipFill>
            <a:blip r:embed="rId11" cstate="print"/>
            <a:stretch>
              <a:fillRect/>
            </a:stretch>
          </a:blipFill>
        </p:spPr>
        <p:txBody>
          <a:bodyPr wrap="square" lIns="0" tIns="0" rIns="0" bIns="0" rtlCol="0"/>
          <a:lstStyle/>
          <a:p>
            <a:endParaRPr/>
          </a:p>
        </p:txBody>
      </p:sp>
      <p:sp>
        <p:nvSpPr>
          <p:cNvPr id="24" name="object 24"/>
          <p:cNvSpPr txBox="1"/>
          <p:nvPr/>
        </p:nvSpPr>
        <p:spPr>
          <a:xfrm>
            <a:off x="7538091" y="3353108"/>
            <a:ext cx="696595" cy="633730"/>
          </a:xfrm>
          <a:prstGeom prst="rect">
            <a:avLst/>
          </a:prstGeom>
        </p:spPr>
        <p:txBody>
          <a:bodyPr vert="horz" wrap="square" lIns="0" tIns="0" rIns="0" bIns="0" rtlCol="0">
            <a:spAutoFit/>
          </a:bodyPr>
          <a:lstStyle/>
          <a:p>
            <a:pPr marL="73660">
              <a:lnSpc>
                <a:spcPct val="100000"/>
              </a:lnSpc>
            </a:pPr>
            <a:r>
              <a:rPr sz="1400" b="1" dirty="0">
                <a:solidFill>
                  <a:srgbClr val="FFFFFF"/>
                </a:solidFill>
                <a:latin typeface="Garamond"/>
                <a:cs typeface="Garamond"/>
              </a:rPr>
              <a:t>299</a:t>
            </a:r>
            <a:r>
              <a:rPr sz="1400" b="1" spc="-10" dirty="0">
                <a:solidFill>
                  <a:srgbClr val="FFFFFF"/>
                </a:solidFill>
                <a:latin typeface="Garamond"/>
                <a:cs typeface="Garamond"/>
              </a:rPr>
              <a:t>.</a:t>
            </a:r>
            <a:r>
              <a:rPr sz="1400" b="1" dirty="0">
                <a:solidFill>
                  <a:srgbClr val="FFFFFF"/>
                </a:solidFill>
                <a:latin typeface="Garamond"/>
                <a:cs typeface="Garamond"/>
              </a:rPr>
              <a:t>508</a:t>
            </a:r>
            <a:endParaRPr sz="1400">
              <a:latin typeface="Garamond"/>
              <a:cs typeface="Garamond"/>
            </a:endParaRPr>
          </a:p>
          <a:p>
            <a:pPr marL="635" algn="ctr">
              <a:lnSpc>
                <a:spcPts val="1550"/>
              </a:lnSpc>
              <a:spcBef>
                <a:spcPts val="285"/>
              </a:spcBef>
            </a:pPr>
            <a:r>
              <a:rPr sz="1400" b="1" spc="15" dirty="0">
                <a:solidFill>
                  <a:srgbClr val="FFFFFF"/>
                </a:solidFill>
                <a:latin typeface="Garamond"/>
                <a:cs typeface="Garamond"/>
              </a:rPr>
              <a:t>K</a:t>
            </a:r>
            <a:r>
              <a:rPr sz="1400" b="1" dirty="0">
                <a:solidFill>
                  <a:srgbClr val="FFFFFF"/>
                </a:solidFill>
                <a:latin typeface="Garamond"/>
                <a:cs typeface="Garamond"/>
              </a:rPr>
              <a:t>o</a:t>
            </a:r>
            <a:r>
              <a:rPr sz="1400" b="1" spc="-5" dirty="0">
                <a:solidFill>
                  <a:srgbClr val="FFFFFF"/>
                </a:solidFill>
                <a:latin typeface="Garamond"/>
                <a:cs typeface="Garamond"/>
              </a:rPr>
              <a:t>l</a:t>
            </a:r>
            <a:r>
              <a:rPr sz="1400" b="1" spc="-10" dirty="0">
                <a:solidFill>
                  <a:srgbClr val="FFFFFF"/>
                </a:solidFill>
                <a:latin typeface="Garamond"/>
                <a:cs typeface="Garamond"/>
              </a:rPr>
              <a:t>l</a:t>
            </a:r>
            <a:r>
              <a:rPr sz="1400" b="1" dirty="0">
                <a:solidFill>
                  <a:srgbClr val="FFFFFF"/>
                </a:solidFill>
                <a:latin typeface="Garamond"/>
                <a:cs typeface="Garamond"/>
              </a:rPr>
              <a:t>uk</a:t>
            </a:r>
            <a:endParaRPr sz="1400">
              <a:latin typeface="Garamond"/>
              <a:cs typeface="Garamond"/>
            </a:endParaRPr>
          </a:p>
          <a:p>
            <a:pPr algn="ctr">
              <a:lnSpc>
                <a:spcPts val="1550"/>
              </a:lnSpc>
            </a:pPr>
            <a:r>
              <a:rPr sz="1400" b="1" dirty="0">
                <a:solidFill>
                  <a:srgbClr val="FFFFFF"/>
                </a:solidFill>
                <a:latin typeface="Garamond"/>
                <a:cs typeface="Garamond"/>
              </a:rPr>
              <a:t>Göre</a:t>
            </a:r>
            <a:r>
              <a:rPr sz="1400" b="1" spc="5" dirty="0">
                <a:solidFill>
                  <a:srgbClr val="FFFFFF"/>
                </a:solidFill>
                <a:latin typeface="Garamond"/>
                <a:cs typeface="Garamond"/>
              </a:rPr>
              <a:t>v</a:t>
            </a:r>
            <a:r>
              <a:rPr sz="1400" b="1" spc="-10" dirty="0">
                <a:solidFill>
                  <a:srgbClr val="FFFFFF"/>
                </a:solidFill>
                <a:latin typeface="Garamond"/>
                <a:cs typeface="Garamond"/>
              </a:rPr>
              <a:t>l</a:t>
            </a:r>
            <a:r>
              <a:rPr sz="1400" b="1" dirty="0">
                <a:solidFill>
                  <a:srgbClr val="FFFFFF"/>
                </a:solidFill>
                <a:latin typeface="Garamond"/>
                <a:cs typeface="Garamond"/>
              </a:rPr>
              <a:t>isi</a:t>
            </a:r>
            <a:endParaRPr sz="1400">
              <a:latin typeface="Garamond"/>
              <a:cs typeface="Garamond"/>
            </a:endParaRPr>
          </a:p>
        </p:txBody>
      </p:sp>
      <p:sp>
        <p:nvSpPr>
          <p:cNvPr id="25" name="object 25"/>
          <p:cNvSpPr/>
          <p:nvPr/>
        </p:nvSpPr>
        <p:spPr>
          <a:xfrm>
            <a:off x="7354823" y="4739640"/>
            <a:ext cx="1060703" cy="1008887"/>
          </a:xfrm>
          <a:prstGeom prst="rect">
            <a:avLst/>
          </a:prstGeom>
          <a:blipFill>
            <a:blip r:embed="rId12" cstate="print"/>
            <a:stretch>
              <a:fillRect/>
            </a:stretch>
          </a:blipFill>
        </p:spPr>
        <p:txBody>
          <a:bodyPr wrap="square" lIns="0" tIns="0" rIns="0" bIns="0" rtlCol="0"/>
          <a:lstStyle/>
          <a:p>
            <a:endParaRPr/>
          </a:p>
        </p:txBody>
      </p:sp>
      <p:sp>
        <p:nvSpPr>
          <p:cNvPr id="26" name="object 26"/>
          <p:cNvSpPr txBox="1"/>
          <p:nvPr/>
        </p:nvSpPr>
        <p:spPr>
          <a:xfrm>
            <a:off x="7536947" y="4926893"/>
            <a:ext cx="696595" cy="633730"/>
          </a:xfrm>
          <a:prstGeom prst="rect">
            <a:avLst/>
          </a:prstGeom>
        </p:spPr>
        <p:txBody>
          <a:bodyPr vert="horz" wrap="square" lIns="0" tIns="0" rIns="0" bIns="0" rtlCol="0">
            <a:spAutoFit/>
          </a:bodyPr>
          <a:lstStyle/>
          <a:p>
            <a:pPr algn="ctr">
              <a:lnSpc>
                <a:spcPct val="100000"/>
              </a:lnSpc>
            </a:pPr>
            <a:r>
              <a:rPr sz="1400" b="1" dirty="0">
                <a:solidFill>
                  <a:srgbClr val="FFFFFF"/>
                </a:solidFill>
                <a:latin typeface="Garamond"/>
                <a:cs typeface="Garamond"/>
              </a:rPr>
              <a:t>106</a:t>
            </a:r>
            <a:r>
              <a:rPr sz="1400" b="1" spc="-10" dirty="0">
                <a:solidFill>
                  <a:srgbClr val="FFFFFF"/>
                </a:solidFill>
                <a:latin typeface="Garamond"/>
                <a:cs typeface="Garamond"/>
              </a:rPr>
              <a:t>.</a:t>
            </a:r>
            <a:r>
              <a:rPr sz="1400" b="1" dirty="0">
                <a:solidFill>
                  <a:srgbClr val="FFFFFF"/>
                </a:solidFill>
                <a:latin typeface="Garamond"/>
                <a:cs typeface="Garamond"/>
              </a:rPr>
              <a:t>389</a:t>
            </a:r>
            <a:endParaRPr sz="1400">
              <a:latin typeface="Garamond"/>
              <a:cs typeface="Garamond"/>
            </a:endParaRPr>
          </a:p>
          <a:p>
            <a:pPr algn="ctr">
              <a:lnSpc>
                <a:spcPts val="1550"/>
              </a:lnSpc>
              <a:spcBef>
                <a:spcPts val="285"/>
              </a:spcBef>
            </a:pPr>
            <a:r>
              <a:rPr sz="1400" b="1" spc="-10" dirty="0">
                <a:solidFill>
                  <a:srgbClr val="FFFFFF"/>
                </a:solidFill>
                <a:latin typeface="Garamond"/>
                <a:cs typeface="Garamond"/>
              </a:rPr>
              <a:t>D</a:t>
            </a:r>
            <a:r>
              <a:rPr sz="1400" b="1" spc="-5" dirty="0">
                <a:solidFill>
                  <a:srgbClr val="FFFFFF"/>
                </a:solidFill>
                <a:latin typeface="Garamond"/>
                <a:cs typeface="Garamond"/>
              </a:rPr>
              <a:t>in</a:t>
            </a:r>
            <a:endParaRPr sz="1400">
              <a:latin typeface="Garamond"/>
              <a:cs typeface="Garamond"/>
            </a:endParaRPr>
          </a:p>
          <a:p>
            <a:pPr algn="ctr">
              <a:lnSpc>
                <a:spcPts val="1550"/>
              </a:lnSpc>
            </a:pPr>
            <a:r>
              <a:rPr sz="1400" b="1" dirty="0">
                <a:solidFill>
                  <a:srgbClr val="FFFFFF"/>
                </a:solidFill>
                <a:latin typeface="Garamond"/>
                <a:cs typeface="Garamond"/>
              </a:rPr>
              <a:t>Göre</a:t>
            </a:r>
            <a:r>
              <a:rPr sz="1400" b="1" spc="5" dirty="0">
                <a:solidFill>
                  <a:srgbClr val="FFFFFF"/>
                </a:solidFill>
                <a:latin typeface="Garamond"/>
                <a:cs typeface="Garamond"/>
              </a:rPr>
              <a:t>v</a:t>
            </a:r>
            <a:r>
              <a:rPr sz="1400" b="1" spc="-10" dirty="0">
                <a:solidFill>
                  <a:srgbClr val="FFFFFF"/>
                </a:solidFill>
                <a:latin typeface="Garamond"/>
                <a:cs typeface="Garamond"/>
              </a:rPr>
              <a:t>l</a:t>
            </a:r>
            <a:r>
              <a:rPr sz="1400" b="1" dirty="0">
                <a:solidFill>
                  <a:srgbClr val="FFFFFF"/>
                </a:solidFill>
                <a:latin typeface="Garamond"/>
                <a:cs typeface="Garamond"/>
              </a:rPr>
              <a:t>isi</a:t>
            </a:r>
            <a:endParaRPr sz="1400">
              <a:latin typeface="Garamond"/>
              <a:cs typeface="Garamond"/>
            </a:endParaRPr>
          </a:p>
        </p:txBody>
      </p:sp>
      <p:sp>
        <p:nvSpPr>
          <p:cNvPr id="27" name="object 27"/>
          <p:cNvSpPr/>
          <p:nvPr/>
        </p:nvSpPr>
        <p:spPr>
          <a:xfrm>
            <a:off x="6018275" y="5526023"/>
            <a:ext cx="1008887" cy="1010411"/>
          </a:xfrm>
          <a:prstGeom prst="rect">
            <a:avLst/>
          </a:prstGeom>
          <a:blipFill>
            <a:blip r:embed="rId13" cstate="print"/>
            <a:stretch>
              <a:fillRect/>
            </a:stretch>
          </a:blipFill>
        </p:spPr>
        <p:txBody>
          <a:bodyPr wrap="square" lIns="0" tIns="0" rIns="0" bIns="0" rtlCol="0"/>
          <a:lstStyle/>
          <a:p>
            <a:endParaRPr/>
          </a:p>
        </p:txBody>
      </p:sp>
      <p:sp>
        <p:nvSpPr>
          <p:cNvPr id="28" name="object 28"/>
          <p:cNvSpPr txBox="1"/>
          <p:nvPr/>
        </p:nvSpPr>
        <p:spPr>
          <a:xfrm>
            <a:off x="6187571" y="5735315"/>
            <a:ext cx="671830" cy="589915"/>
          </a:xfrm>
          <a:prstGeom prst="rect">
            <a:avLst/>
          </a:prstGeom>
        </p:spPr>
        <p:txBody>
          <a:bodyPr vert="horz" wrap="square" lIns="0" tIns="0" rIns="0" bIns="0" rtlCol="0">
            <a:spAutoFit/>
          </a:bodyPr>
          <a:lstStyle/>
          <a:p>
            <a:pPr marR="28575" algn="ctr">
              <a:lnSpc>
                <a:spcPct val="100000"/>
              </a:lnSpc>
            </a:pPr>
            <a:r>
              <a:rPr sz="1300" b="1" spc="-10" dirty="0">
                <a:solidFill>
                  <a:srgbClr val="FFFFFF"/>
                </a:solidFill>
                <a:latin typeface="Garamond"/>
                <a:cs typeface="Garamond"/>
              </a:rPr>
              <a:t>1</a:t>
            </a:r>
            <a:r>
              <a:rPr sz="1300" b="1" spc="-5" dirty="0">
                <a:solidFill>
                  <a:srgbClr val="FFFFFF"/>
                </a:solidFill>
                <a:latin typeface="Garamond"/>
                <a:cs typeface="Garamond"/>
              </a:rPr>
              <a:t>5</a:t>
            </a:r>
            <a:r>
              <a:rPr sz="1300" b="1" spc="-10" dirty="0">
                <a:solidFill>
                  <a:srgbClr val="FFFFFF"/>
                </a:solidFill>
                <a:latin typeface="Garamond"/>
                <a:cs typeface="Garamond"/>
              </a:rPr>
              <a:t>8</a:t>
            </a:r>
            <a:r>
              <a:rPr sz="1300" b="1" spc="-15" dirty="0">
                <a:solidFill>
                  <a:srgbClr val="FFFFFF"/>
                </a:solidFill>
                <a:latin typeface="Garamond"/>
                <a:cs typeface="Garamond"/>
              </a:rPr>
              <a:t>.69</a:t>
            </a:r>
            <a:endParaRPr sz="1300">
              <a:latin typeface="Garamond"/>
              <a:cs typeface="Garamond"/>
            </a:endParaRPr>
          </a:p>
          <a:p>
            <a:pPr algn="ctr">
              <a:lnSpc>
                <a:spcPts val="1435"/>
              </a:lnSpc>
              <a:spcBef>
                <a:spcPts val="275"/>
              </a:spcBef>
            </a:pPr>
            <a:r>
              <a:rPr sz="1300" b="1" spc="-10" dirty="0">
                <a:solidFill>
                  <a:srgbClr val="FFFFFF"/>
                </a:solidFill>
                <a:latin typeface="Garamond"/>
                <a:cs typeface="Garamond"/>
              </a:rPr>
              <a:t>Sa</a:t>
            </a:r>
            <a:r>
              <a:rPr sz="1300" b="1" spc="-20" dirty="0">
                <a:solidFill>
                  <a:srgbClr val="FFFFFF"/>
                </a:solidFill>
                <a:latin typeface="Garamond"/>
                <a:cs typeface="Garamond"/>
              </a:rPr>
              <a:t>ğ</a:t>
            </a:r>
            <a:r>
              <a:rPr sz="1300" b="1" spc="-5" dirty="0">
                <a:solidFill>
                  <a:srgbClr val="FFFFFF"/>
                </a:solidFill>
                <a:latin typeface="Garamond"/>
                <a:cs typeface="Garamond"/>
              </a:rPr>
              <a:t>l</a:t>
            </a:r>
            <a:r>
              <a:rPr sz="1300" b="1" spc="-15" dirty="0">
                <a:solidFill>
                  <a:srgbClr val="FFFFFF"/>
                </a:solidFill>
                <a:latin typeface="Garamond"/>
                <a:cs typeface="Garamond"/>
              </a:rPr>
              <a:t>ı</a:t>
            </a:r>
            <a:r>
              <a:rPr sz="1300" b="1" spc="-10" dirty="0">
                <a:solidFill>
                  <a:srgbClr val="FFFFFF"/>
                </a:solidFill>
                <a:latin typeface="Garamond"/>
                <a:cs typeface="Garamond"/>
              </a:rPr>
              <a:t>k</a:t>
            </a:r>
            <a:endParaRPr sz="1300">
              <a:latin typeface="Garamond"/>
              <a:cs typeface="Garamond"/>
            </a:endParaRPr>
          </a:p>
          <a:p>
            <a:pPr algn="ctr">
              <a:lnSpc>
                <a:spcPts val="1435"/>
              </a:lnSpc>
            </a:pPr>
            <a:r>
              <a:rPr sz="1300" b="1" spc="-40" dirty="0">
                <a:solidFill>
                  <a:srgbClr val="FFFFFF"/>
                </a:solidFill>
                <a:latin typeface="Garamond"/>
                <a:cs typeface="Garamond"/>
              </a:rPr>
              <a:t>P</a:t>
            </a:r>
            <a:r>
              <a:rPr sz="1300" b="1" spc="-10" dirty="0">
                <a:solidFill>
                  <a:srgbClr val="FFFFFF"/>
                </a:solidFill>
                <a:latin typeface="Garamond"/>
                <a:cs typeface="Garamond"/>
              </a:rPr>
              <a:t>e</a:t>
            </a:r>
            <a:r>
              <a:rPr sz="1300" b="1" spc="10" dirty="0">
                <a:solidFill>
                  <a:srgbClr val="FFFFFF"/>
                </a:solidFill>
                <a:latin typeface="Garamond"/>
                <a:cs typeface="Garamond"/>
              </a:rPr>
              <a:t>r</a:t>
            </a:r>
            <a:r>
              <a:rPr sz="1300" b="1" spc="-10" dirty="0">
                <a:solidFill>
                  <a:srgbClr val="FFFFFF"/>
                </a:solidFill>
                <a:latin typeface="Garamond"/>
                <a:cs typeface="Garamond"/>
              </a:rPr>
              <a:t>soneli</a:t>
            </a:r>
            <a:endParaRPr sz="1300">
              <a:latin typeface="Garamond"/>
              <a:cs typeface="Garamond"/>
            </a:endParaRPr>
          </a:p>
        </p:txBody>
      </p:sp>
      <p:sp>
        <p:nvSpPr>
          <p:cNvPr id="29" name="object 29"/>
          <p:cNvSpPr/>
          <p:nvPr/>
        </p:nvSpPr>
        <p:spPr>
          <a:xfrm>
            <a:off x="4616195" y="4739640"/>
            <a:ext cx="1088135" cy="1008887"/>
          </a:xfrm>
          <a:prstGeom prst="rect">
            <a:avLst/>
          </a:prstGeom>
          <a:blipFill>
            <a:blip r:embed="rId14" cstate="print"/>
            <a:stretch>
              <a:fillRect/>
            </a:stretch>
          </a:blipFill>
        </p:spPr>
        <p:txBody>
          <a:bodyPr wrap="square" lIns="0" tIns="0" rIns="0" bIns="0" rtlCol="0"/>
          <a:lstStyle/>
          <a:p>
            <a:endParaRPr/>
          </a:p>
        </p:txBody>
      </p:sp>
      <p:sp>
        <p:nvSpPr>
          <p:cNvPr id="30" name="object 30"/>
          <p:cNvSpPr txBox="1"/>
          <p:nvPr/>
        </p:nvSpPr>
        <p:spPr>
          <a:xfrm>
            <a:off x="4852801" y="4904981"/>
            <a:ext cx="614045" cy="676275"/>
          </a:xfrm>
          <a:prstGeom prst="rect">
            <a:avLst/>
          </a:prstGeom>
        </p:spPr>
        <p:txBody>
          <a:bodyPr vert="horz" wrap="square" lIns="0" tIns="0" rIns="0" bIns="0" rtlCol="0">
            <a:spAutoFit/>
          </a:bodyPr>
          <a:lstStyle/>
          <a:p>
            <a:pPr algn="ctr">
              <a:lnSpc>
                <a:spcPct val="100000"/>
              </a:lnSpc>
            </a:pPr>
            <a:r>
              <a:rPr sz="1500" b="1" spc="-10" dirty="0">
                <a:solidFill>
                  <a:srgbClr val="FFFFFF"/>
                </a:solidFill>
                <a:latin typeface="Garamond"/>
                <a:cs typeface="Garamond"/>
              </a:rPr>
              <a:t>723.943</a:t>
            </a:r>
            <a:endParaRPr sz="1500">
              <a:latin typeface="Garamond"/>
              <a:cs typeface="Garamond"/>
            </a:endParaRPr>
          </a:p>
          <a:p>
            <a:pPr marL="175260">
              <a:lnSpc>
                <a:spcPts val="1655"/>
              </a:lnSpc>
              <a:spcBef>
                <a:spcPts val="310"/>
              </a:spcBef>
            </a:pPr>
            <a:r>
              <a:rPr sz="1500" b="1" spc="5" dirty="0">
                <a:solidFill>
                  <a:srgbClr val="FFFFFF"/>
                </a:solidFill>
                <a:latin typeface="Garamond"/>
                <a:cs typeface="Garamond"/>
              </a:rPr>
              <a:t>Er</a:t>
            </a:r>
            <a:endParaRPr sz="1500">
              <a:latin typeface="Garamond"/>
              <a:cs typeface="Garamond"/>
            </a:endParaRPr>
          </a:p>
          <a:p>
            <a:pPr marL="204470">
              <a:lnSpc>
                <a:spcPts val="1655"/>
              </a:lnSpc>
            </a:pPr>
            <a:r>
              <a:rPr sz="1500" b="1" dirty="0">
                <a:solidFill>
                  <a:srgbClr val="FFFFFF"/>
                </a:solidFill>
                <a:latin typeface="Garamond"/>
                <a:cs typeface="Garamond"/>
              </a:rPr>
              <a:t>rbaş</a:t>
            </a:r>
            <a:endParaRPr sz="1500">
              <a:latin typeface="Garamond"/>
              <a:cs typeface="Garamond"/>
            </a:endParaRPr>
          </a:p>
        </p:txBody>
      </p:sp>
      <p:sp>
        <p:nvSpPr>
          <p:cNvPr id="31" name="object 31"/>
          <p:cNvSpPr/>
          <p:nvPr/>
        </p:nvSpPr>
        <p:spPr>
          <a:xfrm>
            <a:off x="4655820" y="3166872"/>
            <a:ext cx="1008887" cy="1008887"/>
          </a:xfrm>
          <a:prstGeom prst="rect">
            <a:avLst/>
          </a:prstGeom>
          <a:blipFill>
            <a:blip r:embed="rId11" cstate="print"/>
            <a:stretch>
              <a:fillRect/>
            </a:stretch>
          </a:blipFill>
        </p:spPr>
        <p:txBody>
          <a:bodyPr wrap="square" lIns="0" tIns="0" rIns="0" bIns="0" rtlCol="0"/>
          <a:lstStyle/>
          <a:p>
            <a:endParaRPr/>
          </a:p>
        </p:txBody>
      </p:sp>
      <p:sp>
        <p:nvSpPr>
          <p:cNvPr id="32" name="object 32"/>
          <p:cNvSpPr txBox="1"/>
          <p:nvPr/>
        </p:nvSpPr>
        <p:spPr>
          <a:xfrm>
            <a:off x="4853182" y="3368300"/>
            <a:ext cx="614045" cy="601980"/>
          </a:xfrm>
          <a:prstGeom prst="rect">
            <a:avLst/>
          </a:prstGeom>
        </p:spPr>
        <p:txBody>
          <a:bodyPr vert="horz" wrap="square" lIns="0" tIns="0" rIns="0" bIns="0" rtlCol="0">
            <a:spAutoFit/>
          </a:bodyPr>
          <a:lstStyle/>
          <a:p>
            <a:pPr marL="12700">
              <a:lnSpc>
                <a:spcPts val="1664"/>
              </a:lnSpc>
            </a:pPr>
            <a:r>
              <a:rPr sz="1500" b="1" dirty="0">
                <a:solidFill>
                  <a:srgbClr val="FFFFFF"/>
                </a:solidFill>
                <a:latin typeface="Garamond"/>
                <a:cs typeface="Garamond"/>
              </a:rPr>
              <a:t>630</a:t>
            </a:r>
            <a:r>
              <a:rPr sz="1500" b="1" spc="5" dirty="0">
                <a:solidFill>
                  <a:srgbClr val="FFFFFF"/>
                </a:solidFill>
                <a:latin typeface="Garamond"/>
                <a:cs typeface="Garamond"/>
              </a:rPr>
              <a:t>.</a:t>
            </a:r>
            <a:r>
              <a:rPr sz="1500" b="1" dirty="0">
                <a:solidFill>
                  <a:srgbClr val="FFFFFF"/>
                </a:solidFill>
                <a:latin typeface="Garamond"/>
                <a:cs typeface="Garamond"/>
              </a:rPr>
              <a:t>000</a:t>
            </a:r>
            <a:endParaRPr sz="1500">
              <a:latin typeface="Garamond"/>
              <a:cs typeface="Garamond"/>
            </a:endParaRPr>
          </a:p>
          <a:p>
            <a:pPr marL="78105" marR="15240" indent="-55244">
              <a:lnSpc>
                <a:spcPts val="1510"/>
              </a:lnSpc>
              <a:spcBef>
                <a:spcPts val="155"/>
              </a:spcBef>
            </a:pPr>
            <a:r>
              <a:rPr sz="1500" b="1" dirty="0">
                <a:solidFill>
                  <a:srgbClr val="FFFFFF"/>
                </a:solidFill>
                <a:latin typeface="Garamond"/>
                <a:cs typeface="Garamond"/>
              </a:rPr>
              <a:t>B</a:t>
            </a:r>
            <a:r>
              <a:rPr sz="1500" b="1" dirty="0">
                <a:solidFill>
                  <a:srgbClr val="FFFFFF"/>
                </a:solidFill>
                <a:latin typeface="Times New Roman"/>
                <a:cs typeface="Times New Roman"/>
              </a:rPr>
              <a:t> </a:t>
            </a:r>
            <a:r>
              <a:rPr sz="1500" b="1" spc="-45" dirty="0">
                <a:solidFill>
                  <a:srgbClr val="FFFFFF"/>
                </a:solidFill>
                <a:latin typeface="Times New Roman"/>
                <a:cs typeface="Times New Roman"/>
              </a:rPr>
              <a:t> </a:t>
            </a:r>
            <a:r>
              <a:rPr sz="1500" b="1" spc="-15" dirty="0">
                <a:solidFill>
                  <a:srgbClr val="FFFFFF"/>
                </a:solidFill>
                <a:latin typeface="Garamond"/>
                <a:cs typeface="Garamond"/>
              </a:rPr>
              <a:t>d</a:t>
            </a:r>
            <a:r>
              <a:rPr sz="1500" b="1" spc="-10" dirty="0">
                <a:solidFill>
                  <a:srgbClr val="FFFFFF"/>
                </a:solidFill>
                <a:latin typeface="Garamond"/>
                <a:cs typeface="Garamond"/>
              </a:rPr>
              <a:t>e</a:t>
            </a:r>
            <a:r>
              <a:rPr sz="1500" b="1" dirty="0">
                <a:solidFill>
                  <a:srgbClr val="FFFFFF"/>
                </a:solidFill>
                <a:latin typeface="Garamond"/>
                <a:cs typeface="Garamond"/>
              </a:rPr>
              <a:t>lli</a:t>
            </a:r>
            <a:r>
              <a:rPr sz="1500" b="1" dirty="0">
                <a:solidFill>
                  <a:srgbClr val="FFFFFF"/>
                </a:solidFill>
                <a:latin typeface="Times New Roman"/>
                <a:cs typeface="Times New Roman"/>
              </a:rPr>
              <a:t> </a:t>
            </a:r>
            <a:r>
              <a:rPr sz="1500" b="1" spc="-5" dirty="0">
                <a:solidFill>
                  <a:srgbClr val="FFFFFF"/>
                </a:solidFill>
                <a:latin typeface="Garamond"/>
                <a:cs typeface="Garamond"/>
              </a:rPr>
              <a:t>As</a:t>
            </a:r>
            <a:r>
              <a:rPr sz="1500" b="1" spc="-30" dirty="0">
                <a:solidFill>
                  <a:srgbClr val="FFFFFF"/>
                </a:solidFill>
                <a:latin typeface="Garamond"/>
                <a:cs typeface="Garamond"/>
              </a:rPr>
              <a:t>k</a:t>
            </a:r>
            <a:r>
              <a:rPr sz="1500" b="1" spc="-10" dirty="0">
                <a:solidFill>
                  <a:srgbClr val="FFFFFF"/>
                </a:solidFill>
                <a:latin typeface="Garamond"/>
                <a:cs typeface="Garamond"/>
              </a:rPr>
              <a:t>er</a:t>
            </a:r>
            <a:endParaRPr sz="1500">
              <a:latin typeface="Garamond"/>
              <a:cs typeface="Garamond"/>
            </a:endParaRPr>
          </a:p>
        </p:txBody>
      </p:sp>
      <p:sp>
        <p:nvSpPr>
          <p:cNvPr id="33" name="object 33"/>
          <p:cNvSpPr/>
          <p:nvPr/>
        </p:nvSpPr>
        <p:spPr>
          <a:xfrm>
            <a:off x="7699247" y="2136648"/>
            <a:ext cx="751331" cy="751332"/>
          </a:xfrm>
          <a:prstGeom prst="rect">
            <a:avLst/>
          </a:prstGeom>
          <a:blipFill>
            <a:blip r:embed="rId15" cstate="print"/>
            <a:stretch>
              <a:fillRect/>
            </a:stretch>
          </a:blipFill>
        </p:spPr>
        <p:txBody>
          <a:bodyPr wrap="square" lIns="0" tIns="0" rIns="0" bIns="0" rtlCol="0"/>
          <a:lstStyle/>
          <a:p>
            <a:endParaRPr/>
          </a:p>
        </p:txBody>
      </p:sp>
      <p:sp>
        <p:nvSpPr>
          <p:cNvPr id="34" name="object 34"/>
          <p:cNvSpPr/>
          <p:nvPr/>
        </p:nvSpPr>
        <p:spPr>
          <a:xfrm>
            <a:off x="3534155" y="4567428"/>
            <a:ext cx="1016507" cy="1970532"/>
          </a:xfrm>
          <a:prstGeom prst="rect">
            <a:avLst/>
          </a:prstGeom>
          <a:blipFill>
            <a:blip r:embed="rId16" cstate="print"/>
            <a:stretch>
              <a:fillRect/>
            </a:stretch>
          </a:blipFill>
        </p:spPr>
        <p:txBody>
          <a:bodyPr wrap="square" lIns="0" tIns="0" rIns="0" bIns="0" rtlCol="0"/>
          <a:lstStyle/>
          <a:p>
            <a:endParaRPr/>
          </a:p>
        </p:txBody>
      </p:sp>
      <p:sp>
        <p:nvSpPr>
          <p:cNvPr id="35" name="object 35"/>
          <p:cNvSpPr/>
          <p:nvPr/>
        </p:nvSpPr>
        <p:spPr>
          <a:xfrm>
            <a:off x="8287511" y="5498591"/>
            <a:ext cx="856488" cy="856488"/>
          </a:xfrm>
          <a:prstGeom prst="rect">
            <a:avLst/>
          </a:prstGeom>
          <a:blipFill>
            <a:blip r:embed="rId17" cstate="print"/>
            <a:stretch>
              <a:fillRect/>
            </a:stretch>
          </a:blipFill>
        </p:spPr>
        <p:txBody>
          <a:bodyPr wrap="square" lIns="0" tIns="0" rIns="0" bIns="0" rtlCol="0"/>
          <a:lstStyle/>
          <a:p>
            <a:endParaRPr/>
          </a:p>
        </p:txBody>
      </p:sp>
      <p:sp>
        <p:nvSpPr>
          <p:cNvPr id="36" name="object 36"/>
          <p:cNvSpPr txBox="1">
            <a:spLocks noGrp="1"/>
          </p:cNvSpPr>
          <p:nvPr>
            <p:ph type="title"/>
          </p:nvPr>
        </p:nvSpPr>
        <p:spPr>
          <a:prstGeom prst="rect">
            <a:avLst/>
          </a:prstGeom>
        </p:spPr>
        <p:txBody>
          <a:bodyPr vert="horz" wrap="square" lIns="0" tIns="0" rIns="0" bIns="0" rtlCol="0">
            <a:spAutoFit/>
          </a:bodyPr>
          <a:lstStyle/>
          <a:p>
            <a:pPr>
              <a:lnSpc>
                <a:spcPct val="100000"/>
              </a:lnSpc>
            </a:pPr>
            <a:r>
              <a:rPr u="none" spc="-245" dirty="0">
                <a:latin typeface="Garamond"/>
                <a:cs typeface="Garamond"/>
              </a:rPr>
              <a:t>F</a:t>
            </a:r>
            <a:r>
              <a:rPr u="none" dirty="0">
                <a:latin typeface="Garamond"/>
                <a:cs typeface="Garamond"/>
              </a:rPr>
              <a:t>ARKIN</a:t>
            </a:r>
            <a:r>
              <a:rPr u="none" spc="-120" dirty="0">
                <a:latin typeface="Garamond"/>
                <a:cs typeface="Garamond"/>
              </a:rPr>
              <a:t>D</a:t>
            </a:r>
            <a:r>
              <a:rPr u="none" dirty="0">
                <a:latin typeface="Garamond"/>
                <a:cs typeface="Garamond"/>
              </a:rPr>
              <a:t>AL</a:t>
            </a:r>
            <a:r>
              <a:rPr u="none" spc="5" dirty="0">
                <a:latin typeface="Garamond"/>
                <a:cs typeface="Garamond"/>
              </a:rPr>
              <a:t>I</a:t>
            </a:r>
            <a:r>
              <a:rPr u="none" dirty="0">
                <a:latin typeface="Garamond"/>
                <a:cs typeface="Garamond"/>
              </a:rPr>
              <a:t>K</a:t>
            </a:r>
            <a:r>
              <a:rPr u="none" spc="-40" dirty="0">
                <a:latin typeface="Garamond"/>
                <a:cs typeface="Garamond"/>
              </a:rPr>
              <a:t> </a:t>
            </a:r>
            <a:r>
              <a:rPr u="none" dirty="0">
                <a:latin typeface="Garamond"/>
                <a:cs typeface="Garamond"/>
              </a:rPr>
              <a:t>ÇAL</a:t>
            </a:r>
            <a:r>
              <a:rPr u="none" spc="5" dirty="0">
                <a:latin typeface="Garamond"/>
                <a:cs typeface="Garamond"/>
              </a:rPr>
              <a:t>I</a:t>
            </a:r>
            <a:r>
              <a:rPr u="none" dirty="0">
                <a:latin typeface="Garamond"/>
                <a:cs typeface="Garamond"/>
              </a:rPr>
              <a:t>ŞMALARI</a:t>
            </a:r>
          </a:p>
        </p:txBody>
      </p:sp>
      <p:sp>
        <p:nvSpPr>
          <p:cNvPr id="37" name="object 37"/>
          <p:cNvSpPr txBox="1">
            <a:spLocks noGrp="1"/>
          </p:cNvSpPr>
          <p:nvPr>
            <p:ph type="sldNum" sz="quarter" idx="7"/>
          </p:nvPr>
        </p:nvSpPr>
        <p:spPr>
          <a:prstGeom prst="rect">
            <a:avLst/>
          </a:prstGeom>
        </p:spPr>
        <p:txBody>
          <a:bodyPr vert="horz" wrap="square" lIns="0" tIns="0" rIns="0" bIns="0" rtlCol="0">
            <a:spAutoFit/>
          </a:bodyPr>
          <a:lstStyle/>
          <a:p>
            <a:pPr marL="48895">
              <a:lnSpc>
                <a:spcPct val="100000"/>
              </a:lnSpc>
            </a:pPr>
            <a:fld id="{81D60167-4931-47E6-BA6A-407CBD079E47}" type="slidenum">
              <a:rPr spc="-10" dirty="0"/>
              <a:t>34</a:t>
            </a:fld>
            <a:endParaRPr spc="-1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53584" y="4543044"/>
            <a:ext cx="3726179" cy="2098675"/>
          </a:xfrm>
          <a:prstGeom prst="rect">
            <a:avLst/>
          </a:prstGeom>
        </p:spPr>
        <p:txBody>
          <a:bodyPr vert="horz" wrap="square" lIns="0" tIns="0" rIns="0" bIns="0" rtlCol="0">
            <a:spAutoFit/>
          </a:bodyPr>
          <a:lstStyle/>
          <a:p>
            <a:pPr marR="356870" algn="r">
              <a:lnSpc>
                <a:spcPct val="100000"/>
              </a:lnSpc>
            </a:pPr>
            <a:r>
              <a:rPr sz="1200" b="1" spc="-10" dirty="0">
                <a:solidFill>
                  <a:srgbClr val="FFFFFF"/>
                </a:solidFill>
                <a:latin typeface="Garamond"/>
                <a:cs typeface="Garamond"/>
              </a:rPr>
              <a:t>50</a:t>
            </a:r>
            <a:r>
              <a:rPr sz="1200" b="1" spc="-15" dirty="0">
                <a:solidFill>
                  <a:srgbClr val="FFFFFF"/>
                </a:solidFill>
                <a:latin typeface="Garamond"/>
                <a:cs typeface="Garamond"/>
              </a:rPr>
              <a:t>/17</a:t>
            </a:r>
            <a:endParaRPr sz="1200">
              <a:latin typeface="Garamond"/>
              <a:cs typeface="Garamond"/>
            </a:endParaRPr>
          </a:p>
        </p:txBody>
      </p:sp>
      <p:sp>
        <p:nvSpPr>
          <p:cNvPr id="3" name="object 3"/>
          <p:cNvSpPr/>
          <p:nvPr/>
        </p:nvSpPr>
        <p:spPr>
          <a:xfrm>
            <a:off x="437387" y="1932432"/>
            <a:ext cx="3948684" cy="394716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55834" y="661861"/>
            <a:ext cx="5389880" cy="432434"/>
          </a:xfrm>
          <a:prstGeom prst="rect">
            <a:avLst/>
          </a:prstGeom>
        </p:spPr>
        <p:txBody>
          <a:bodyPr vert="horz" wrap="square" lIns="0" tIns="0" rIns="0" bIns="0" rtlCol="0">
            <a:spAutoFit/>
          </a:bodyPr>
          <a:lstStyle/>
          <a:p>
            <a:pPr marL="12700">
              <a:lnSpc>
                <a:spcPct val="100000"/>
              </a:lnSpc>
            </a:pPr>
            <a:r>
              <a:rPr sz="3200" b="1" dirty="0">
                <a:solidFill>
                  <a:srgbClr val="FFFFFF"/>
                </a:solidFill>
                <a:latin typeface="Garamond"/>
                <a:cs typeface="Garamond"/>
              </a:rPr>
              <a:t>ŞİD</a:t>
            </a:r>
            <a:r>
              <a:rPr sz="3200" b="1" spc="5" dirty="0">
                <a:solidFill>
                  <a:srgbClr val="FFFFFF"/>
                </a:solidFill>
                <a:latin typeface="Garamond"/>
                <a:cs typeface="Garamond"/>
              </a:rPr>
              <a:t>D</a:t>
            </a:r>
            <a:r>
              <a:rPr sz="3200" b="1" dirty="0">
                <a:solidFill>
                  <a:srgbClr val="FFFFFF"/>
                </a:solidFill>
                <a:latin typeface="Garamond"/>
                <a:cs typeface="Garamond"/>
              </a:rPr>
              <a:t>ETE</a:t>
            </a:r>
            <a:r>
              <a:rPr sz="3200" b="1" spc="-45" dirty="0">
                <a:solidFill>
                  <a:srgbClr val="FFFFFF"/>
                </a:solidFill>
                <a:latin typeface="Garamond"/>
                <a:cs typeface="Garamond"/>
              </a:rPr>
              <a:t> </a:t>
            </a:r>
            <a:r>
              <a:rPr sz="3200" b="1" dirty="0">
                <a:solidFill>
                  <a:srgbClr val="FFFFFF"/>
                </a:solidFill>
                <a:latin typeface="Garamond"/>
                <a:cs typeface="Garamond"/>
              </a:rPr>
              <a:t>SIFIR</a:t>
            </a:r>
            <a:r>
              <a:rPr sz="3200" b="1" spc="-15" dirty="0">
                <a:solidFill>
                  <a:srgbClr val="FFFFFF"/>
                </a:solidFill>
                <a:latin typeface="Garamond"/>
                <a:cs typeface="Garamond"/>
              </a:rPr>
              <a:t> </a:t>
            </a:r>
            <a:r>
              <a:rPr sz="3200" b="1" spc="-60" dirty="0">
                <a:solidFill>
                  <a:srgbClr val="FFFFFF"/>
                </a:solidFill>
                <a:latin typeface="Garamond"/>
                <a:cs typeface="Garamond"/>
              </a:rPr>
              <a:t>T</a:t>
            </a:r>
            <a:r>
              <a:rPr sz="3200" b="1" dirty="0">
                <a:solidFill>
                  <a:srgbClr val="FFFFFF"/>
                </a:solidFill>
                <a:latin typeface="Garamond"/>
                <a:cs typeface="Garamond"/>
              </a:rPr>
              <a:t>OLERA</a:t>
            </a:r>
            <a:r>
              <a:rPr sz="3200" b="1" spc="-10" dirty="0">
                <a:solidFill>
                  <a:srgbClr val="FFFFFF"/>
                </a:solidFill>
                <a:latin typeface="Garamond"/>
                <a:cs typeface="Garamond"/>
              </a:rPr>
              <a:t>N</a:t>
            </a:r>
            <a:r>
              <a:rPr sz="3200" b="1" dirty="0">
                <a:solidFill>
                  <a:srgbClr val="FFFFFF"/>
                </a:solidFill>
                <a:latin typeface="Garamond"/>
                <a:cs typeface="Garamond"/>
              </a:rPr>
              <a:t>S</a:t>
            </a:r>
            <a:endParaRPr sz="3200">
              <a:latin typeface="Garamond"/>
              <a:cs typeface="Garamond"/>
            </a:endParaRPr>
          </a:p>
        </p:txBody>
      </p:sp>
      <p:sp>
        <p:nvSpPr>
          <p:cNvPr id="5" name="object 5"/>
          <p:cNvSpPr/>
          <p:nvPr/>
        </p:nvSpPr>
        <p:spPr>
          <a:xfrm>
            <a:off x="5053584" y="4543044"/>
            <a:ext cx="3726179" cy="2098547"/>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161284" y="1745496"/>
            <a:ext cx="3513454" cy="2514600"/>
          </a:xfrm>
          <a:prstGeom prst="rect">
            <a:avLst/>
          </a:prstGeom>
        </p:spPr>
        <p:txBody>
          <a:bodyPr vert="horz" wrap="square" lIns="0" tIns="0" rIns="0" bIns="0" rtlCol="0">
            <a:spAutoFit/>
          </a:bodyPr>
          <a:lstStyle/>
          <a:p>
            <a:pPr marL="12700" marR="5080" indent="-1270" algn="ctr">
              <a:lnSpc>
                <a:spcPct val="100000"/>
              </a:lnSpc>
            </a:pPr>
            <a:r>
              <a:rPr sz="2800" spc="40" dirty="0">
                <a:latin typeface="Garamond"/>
                <a:cs typeface="Garamond"/>
              </a:rPr>
              <a:t>K</a:t>
            </a:r>
            <a:r>
              <a:rPr sz="2800" spc="-20" dirty="0">
                <a:latin typeface="Garamond"/>
                <a:cs typeface="Garamond"/>
              </a:rPr>
              <a:t>a</a:t>
            </a:r>
            <a:r>
              <a:rPr sz="2800" spc="-55" dirty="0">
                <a:latin typeface="Garamond"/>
                <a:cs typeface="Garamond"/>
              </a:rPr>
              <a:t>m</a:t>
            </a:r>
            <a:r>
              <a:rPr sz="2800" spc="-15" dirty="0">
                <a:latin typeface="Garamond"/>
                <a:cs typeface="Garamond"/>
              </a:rPr>
              <a:t>u</a:t>
            </a:r>
            <a:r>
              <a:rPr sz="2800" spc="15" dirty="0">
                <a:latin typeface="Times New Roman"/>
                <a:cs typeface="Times New Roman"/>
              </a:rPr>
              <a:t> </a:t>
            </a:r>
            <a:r>
              <a:rPr sz="2800" spc="-15" dirty="0">
                <a:latin typeface="Garamond"/>
                <a:cs typeface="Garamond"/>
              </a:rPr>
              <a:t>ku</a:t>
            </a:r>
            <a:r>
              <a:rPr sz="2800" spc="65" dirty="0">
                <a:latin typeface="Garamond"/>
                <a:cs typeface="Garamond"/>
              </a:rPr>
              <a:t>r</a:t>
            </a:r>
            <a:r>
              <a:rPr sz="2800" spc="-20" dirty="0">
                <a:latin typeface="Garamond"/>
                <a:cs typeface="Garamond"/>
              </a:rPr>
              <a:t>um</a:t>
            </a:r>
            <a:r>
              <a:rPr sz="2800" spc="15" dirty="0">
                <a:latin typeface="Times New Roman"/>
                <a:cs typeface="Times New Roman"/>
              </a:rPr>
              <a:t> </a:t>
            </a:r>
            <a:r>
              <a:rPr sz="2800" spc="-65" dirty="0">
                <a:latin typeface="Garamond"/>
                <a:cs typeface="Garamond"/>
              </a:rPr>
              <a:t>v</a:t>
            </a:r>
            <a:r>
              <a:rPr sz="2800" spc="-15" dirty="0">
                <a:latin typeface="Garamond"/>
                <a:cs typeface="Garamond"/>
              </a:rPr>
              <a:t>e</a:t>
            </a:r>
            <a:r>
              <a:rPr sz="2800" spc="-10" dirty="0">
                <a:latin typeface="Times New Roman"/>
                <a:cs typeface="Times New Roman"/>
              </a:rPr>
              <a:t> </a:t>
            </a:r>
            <a:r>
              <a:rPr sz="2800" spc="-15" dirty="0">
                <a:latin typeface="Garamond"/>
                <a:cs typeface="Garamond"/>
              </a:rPr>
              <a:t>ku</a:t>
            </a:r>
            <a:r>
              <a:rPr sz="2800" spc="70" dirty="0">
                <a:latin typeface="Garamond"/>
                <a:cs typeface="Garamond"/>
              </a:rPr>
              <a:t>r</a:t>
            </a:r>
            <a:r>
              <a:rPr sz="2800" spc="-15" dirty="0">
                <a:latin typeface="Garamond"/>
                <a:cs typeface="Garamond"/>
              </a:rPr>
              <a:t>ulu</a:t>
            </a:r>
            <a:r>
              <a:rPr sz="2800" spc="-25" dirty="0">
                <a:latin typeface="Garamond"/>
                <a:cs typeface="Garamond"/>
              </a:rPr>
              <a:t>ş</a:t>
            </a:r>
            <a:r>
              <a:rPr sz="2800" spc="-10" dirty="0">
                <a:latin typeface="Garamond"/>
                <a:cs typeface="Garamond"/>
              </a:rPr>
              <a:t>larının</a:t>
            </a:r>
            <a:r>
              <a:rPr sz="2800" spc="35" dirty="0">
                <a:latin typeface="Garamond"/>
                <a:cs typeface="Garamond"/>
              </a:rPr>
              <a:t> </a:t>
            </a:r>
            <a:r>
              <a:rPr sz="2800" b="1" u="heavy" spc="-25" dirty="0">
                <a:latin typeface="Garamond"/>
                <a:cs typeface="Garamond"/>
              </a:rPr>
              <a:t>b</a:t>
            </a:r>
            <a:r>
              <a:rPr sz="2800" b="1" u="heavy" spc="-5" dirty="0">
                <a:latin typeface="Garamond"/>
                <a:cs typeface="Garamond"/>
              </a:rPr>
              <a:t>i</a:t>
            </a:r>
            <a:r>
              <a:rPr sz="2800" b="1" u="heavy" spc="50" dirty="0">
                <a:latin typeface="Garamond"/>
                <a:cs typeface="Garamond"/>
              </a:rPr>
              <a:t>r</a:t>
            </a:r>
            <a:r>
              <a:rPr sz="2800" b="1" u="heavy" spc="-15" dirty="0">
                <a:latin typeface="Garamond"/>
                <a:cs typeface="Garamond"/>
              </a:rPr>
              <a:t>l</a:t>
            </a:r>
            <a:r>
              <a:rPr sz="2800" b="1" u="heavy" spc="-5" dirty="0">
                <a:latin typeface="Garamond"/>
                <a:cs typeface="Garamond"/>
              </a:rPr>
              <a:t>i</a:t>
            </a:r>
            <a:r>
              <a:rPr sz="2800" b="1" u="heavy" spc="-20" dirty="0">
                <a:latin typeface="Garamond"/>
                <a:cs typeface="Garamond"/>
              </a:rPr>
              <a:t>kte</a:t>
            </a:r>
            <a:r>
              <a:rPr sz="2800" b="1" u="heavy" spc="-5" dirty="0">
                <a:latin typeface="Garamond"/>
                <a:cs typeface="Garamond"/>
              </a:rPr>
              <a:t> </a:t>
            </a:r>
            <a:r>
              <a:rPr sz="2800" b="1" u="heavy" spc="-65" dirty="0">
                <a:latin typeface="Garamond"/>
                <a:cs typeface="Garamond"/>
              </a:rPr>
              <a:t>v</a:t>
            </a:r>
            <a:r>
              <a:rPr sz="2800" b="1" u="heavy" spc="-15" dirty="0">
                <a:latin typeface="Garamond"/>
                <a:cs typeface="Garamond"/>
              </a:rPr>
              <a:t>e</a:t>
            </a:r>
            <a:r>
              <a:rPr sz="2800" b="1" spc="-10" dirty="0">
                <a:latin typeface="Times New Roman"/>
                <a:cs typeface="Times New Roman"/>
              </a:rPr>
              <a:t> </a:t>
            </a:r>
            <a:r>
              <a:rPr sz="2800" b="1" u="heavy" spc="-60" dirty="0">
                <a:latin typeface="Garamond"/>
                <a:cs typeface="Garamond"/>
              </a:rPr>
              <a:t>k</a:t>
            </a:r>
            <a:r>
              <a:rPr sz="2800" b="1" u="heavy" spc="-15" dirty="0">
                <a:latin typeface="Garamond"/>
                <a:cs typeface="Garamond"/>
              </a:rPr>
              <a:t>o</a:t>
            </a:r>
            <a:r>
              <a:rPr sz="2800" b="1" u="heavy" spc="-30" dirty="0">
                <a:latin typeface="Garamond"/>
                <a:cs typeface="Garamond"/>
              </a:rPr>
              <a:t>o</a:t>
            </a:r>
            <a:r>
              <a:rPr sz="2800" b="1" u="heavy" spc="-15" dirty="0">
                <a:latin typeface="Garamond"/>
                <a:cs typeface="Garamond"/>
              </a:rPr>
              <a:t>rdin</a:t>
            </a:r>
            <a:r>
              <a:rPr sz="2800" b="1" u="heavy" spc="-10" dirty="0">
                <a:latin typeface="Garamond"/>
                <a:cs typeface="Garamond"/>
              </a:rPr>
              <a:t>eli</a:t>
            </a:r>
            <a:r>
              <a:rPr sz="2800" u="heavy" spc="5" dirty="0">
                <a:latin typeface="Times New Roman"/>
                <a:cs typeface="Times New Roman"/>
              </a:rPr>
              <a:t> </a:t>
            </a:r>
            <a:r>
              <a:rPr sz="2800" b="1" u="heavy" spc="-15" dirty="0">
                <a:latin typeface="Garamond"/>
                <a:cs typeface="Garamond"/>
              </a:rPr>
              <a:t>şekilde</a:t>
            </a:r>
            <a:r>
              <a:rPr sz="2800" b="1" spc="-10" dirty="0">
                <a:latin typeface="Garamond"/>
                <a:cs typeface="Garamond"/>
              </a:rPr>
              <a:t> </a:t>
            </a:r>
            <a:r>
              <a:rPr sz="2800" b="1" u="heavy" spc="-15" dirty="0">
                <a:latin typeface="Garamond"/>
                <a:cs typeface="Garamond"/>
              </a:rPr>
              <a:t>çal</a:t>
            </a:r>
            <a:r>
              <a:rPr sz="2800" b="1" u="heavy" dirty="0">
                <a:latin typeface="Garamond"/>
                <a:cs typeface="Garamond"/>
              </a:rPr>
              <a:t>ı</a:t>
            </a:r>
            <a:r>
              <a:rPr sz="2800" b="1" u="heavy" spc="-20" dirty="0">
                <a:latin typeface="Garamond"/>
                <a:cs typeface="Garamond"/>
              </a:rPr>
              <a:t>şma</a:t>
            </a:r>
            <a:r>
              <a:rPr sz="2800" b="1" spc="-20" dirty="0">
                <a:latin typeface="Garamond"/>
                <a:cs typeface="Garamond"/>
              </a:rPr>
              <a:t> </a:t>
            </a:r>
            <a:r>
              <a:rPr sz="2800" spc="-15" dirty="0">
                <a:latin typeface="Garamond"/>
                <a:cs typeface="Garamond"/>
              </a:rPr>
              <a:t>kü</a:t>
            </a:r>
            <a:r>
              <a:rPr sz="2800" spc="-20" dirty="0">
                <a:latin typeface="Garamond"/>
                <a:cs typeface="Garamond"/>
              </a:rPr>
              <a:t>l</a:t>
            </a:r>
            <a:r>
              <a:rPr sz="2800" spc="-15" dirty="0">
                <a:latin typeface="Garamond"/>
                <a:cs typeface="Garamond"/>
              </a:rPr>
              <a:t>tü</a:t>
            </a:r>
            <a:r>
              <a:rPr sz="2800" spc="70" dirty="0">
                <a:latin typeface="Garamond"/>
                <a:cs typeface="Garamond"/>
              </a:rPr>
              <a:t>r</a:t>
            </a:r>
            <a:r>
              <a:rPr sz="2800" spc="-15" dirty="0">
                <a:latin typeface="Garamond"/>
                <a:cs typeface="Garamond"/>
              </a:rPr>
              <a:t>ü</a:t>
            </a:r>
            <a:r>
              <a:rPr sz="2800" spc="-55" dirty="0">
                <a:latin typeface="Garamond"/>
                <a:cs typeface="Garamond"/>
              </a:rPr>
              <a:t>n</a:t>
            </a:r>
            <a:r>
              <a:rPr sz="2800" spc="-15" dirty="0">
                <a:latin typeface="Garamond"/>
                <a:cs typeface="Garamond"/>
              </a:rPr>
              <a:t>ü</a:t>
            </a:r>
            <a:r>
              <a:rPr sz="2800" spc="-10" dirty="0">
                <a:latin typeface="Garamond"/>
                <a:cs typeface="Garamond"/>
              </a:rPr>
              <a:t> </a:t>
            </a:r>
            <a:r>
              <a:rPr sz="2800" spc="25" dirty="0">
                <a:latin typeface="Garamond"/>
                <a:cs typeface="Garamond"/>
              </a:rPr>
              <a:t>g</a:t>
            </a:r>
            <a:r>
              <a:rPr sz="2800" spc="-10" dirty="0">
                <a:latin typeface="Garamond"/>
                <a:cs typeface="Garamond"/>
              </a:rPr>
              <a:t>el</a:t>
            </a:r>
            <a:r>
              <a:rPr sz="2800" spc="-25" dirty="0">
                <a:latin typeface="Garamond"/>
                <a:cs typeface="Garamond"/>
              </a:rPr>
              <a:t>i</a:t>
            </a:r>
            <a:r>
              <a:rPr sz="2800" spc="-10" dirty="0">
                <a:latin typeface="Garamond"/>
                <a:cs typeface="Garamond"/>
              </a:rPr>
              <a:t>şti</a:t>
            </a:r>
            <a:r>
              <a:rPr sz="2800" spc="95" dirty="0">
                <a:latin typeface="Garamond"/>
                <a:cs typeface="Garamond"/>
              </a:rPr>
              <a:t>r</a:t>
            </a:r>
            <a:r>
              <a:rPr sz="2800" spc="-15" dirty="0">
                <a:latin typeface="Garamond"/>
                <a:cs typeface="Garamond"/>
              </a:rPr>
              <a:t>mesi</a:t>
            </a:r>
            <a:r>
              <a:rPr sz="2800" spc="-5" dirty="0">
                <a:latin typeface="Garamond"/>
                <a:cs typeface="Garamond"/>
              </a:rPr>
              <a:t> </a:t>
            </a:r>
            <a:r>
              <a:rPr sz="2800" spc="-15" dirty="0">
                <a:latin typeface="Garamond"/>
                <a:cs typeface="Garamond"/>
              </a:rPr>
              <a:t>son</a:t>
            </a:r>
            <a:r>
              <a:rPr sz="2800" spc="5" dirty="0">
                <a:latin typeface="Garamond"/>
                <a:cs typeface="Garamond"/>
              </a:rPr>
              <a:t> </a:t>
            </a:r>
            <a:r>
              <a:rPr sz="2800" spc="-15" dirty="0">
                <a:latin typeface="Garamond"/>
                <a:cs typeface="Garamond"/>
              </a:rPr>
              <a:t>derece öneml</a:t>
            </a:r>
            <a:r>
              <a:rPr sz="2800" spc="-20" dirty="0">
                <a:latin typeface="Garamond"/>
                <a:cs typeface="Garamond"/>
              </a:rPr>
              <a:t>i</a:t>
            </a:r>
            <a:r>
              <a:rPr sz="2800" spc="-15" dirty="0">
                <a:latin typeface="Garamond"/>
                <a:cs typeface="Garamond"/>
              </a:rPr>
              <a:t>di</a:t>
            </a:r>
            <a:r>
              <a:rPr sz="2800" spc="-114" dirty="0">
                <a:latin typeface="Garamond"/>
                <a:cs typeface="Garamond"/>
              </a:rPr>
              <a:t>r</a:t>
            </a:r>
            <a:r>
              <a:rPr sz="2800" spc="-10" dirty="0">
                <a:latin typeface="Garamond"/>
                <a:cs typeface="Garamond"/>
              </a:rPr>
              <a:t>.</a:t>
            </a:r>
            <a:endParaRPr sz="2800">
              <a:latin typeface="Garamond"/>
              <a:cs typeface="Garamon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07363" y="4640540"/>
            <a:ext cx="7499984" cy="2217420"/>
          </a:xfrm>
          <a:prstGeom prst="rect">
            <a:avLst/>
          </a:prstGeom>
        </p:spPr>
        <p:txBody>
          <a:bodyPr vert="horz" wrap="square" lIns="0" tIns="0" rIns="0" bIns="0" rtlCol="0">
            <a:spAutoFit/>
          </a:bodyPr>
          <a:lstStyle/>
          <a:p>
            <a:pPr marR="84455" algn="r">
              <a:lnSpc>
                <a:spcPct val="100000"/>
              </a:lnSpc>
            </a:pPr>
            <a:r>
              <a:rPr sz="1200" b="1" spc="-10" dirty="0">
                <a:solidFill>
                  <a:srgbClr val="888888"/>
                </a:solidFill>
                <a:latin typeface="Garamond"/>
                <a:cs typeface="Garamond"/>
              </a:rPr>
              <a:t>51</a:t>
            </a:r>
            <a:endParaRPr sz="1200">
              <a:latin typeface="Garamond"/>
              <a:cs typeface="Garamond"/>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529590">
              <a:lnSpc>
                <a:spcPts val="3825"/>
              </a:lnSpc>
            </a:pPr>
            <a:r>
              <a:rPr dirty="0"/>
              <a:t>SON</a:t>
            </a:r>
            <a:r>
              <a:rPr spc="-10" dirty="0"/>
              <a:t>S</a:t>
            </a:r>
            <a:r>
              <a:rPr dirty="0"/>
              <a:t>ÖZ…</a:t>
            </a:r>
          </a:p>
        </p:txBody>
      </p:sp>
      <p:sp>
        <p:nvSpPr>
          <p:cNvPr id="4" name="object 4"/>
          <p:cNvSpPr txBox="1"/>
          <p:nvPr/>
        </p:nvSpPr>
        <p:spPr>
          <a:xfrm>
            <a:off x="590804" y="1450754"/>
            <a:ext cx="7963534" cy="321310"/>
          </a:xfrm>
          <a:prstGeom prst="rect">
            <a:avLst/>
          </a:prstGeom>
        </p:spPr>
        <p:txBody>
          <a:bodyPr vert="horz" wrap="square" lIns="0" tIns="0" rIns="0" bIns="0" rtlCol="0">
            <a:spAutoFit/>
          </a:bodyPr>
          <a:lstStyle/>
          <a:p>
            <a:pPr marL="241300" indent="-228600">
              <a:lnSpc>
                <a:spcPct val="100000"/>
              </a:lnSpc>
              <a:buFont typeface="Arial"/>
              <a:buChar char="•"/>
              <a:tabLst>
                <a:tab pos="241935" algn="l"/>
                <a:tab pos="1374775" algn="l"/>
                <a:tab pos="2963545" algn="l"/>
                <a:tab pos="4551680" algn="l"/>
                <a:tab pos="5955665" algn="l"/>
              </a:tabLst>
            </a:pPr>
            <a:r>
              <a:rPr sz="2400" spc="-5" dirty="0">
                <a:latin typeface="Times New Roman"/>
                <a:cs typeface="Times New Roman"/>
              </a:rPr>
              <a:t>Ş</a:t>
            </a:r>
            <a:r>
              <a:rPr sz="2400" dirty="0">
                <a:latin typeface="Times New Roman"/>
                <a:cs typeface="Times New Roman"/>
              </a:rPr>
              <a:t>idd</a:t>
            </a:r>
            <a:r>
              <a:rPr sz="2400" spc="-10" dirty="0">
                <a:latin typeface="Times New Roman"/>
                <a:cs typeface="Times New Roman"/>
              </a:rPr>
              <a:t>e</a:t>
            </a:r>
            <a:r>
              <a:rPr sz="2400" dirty="0">
                <a:latin typeface="Times New Roman"/>
                <a:cs typeface="Times New Roman"/>
              </a:rPr>
              <a:t>tle	</a:t>
            </a:r>
            <a:r>
              <a:rPr sz="2400" spc="-25" dirty="0">
                <a:latin typeface="Times New Roman"/>
                <a:cs typeface="Times New Roman"/>
              </a:rPr>
              <a:t>m</a:t>
            </a:r>
            <a:r>
              <a:rPr sz="2400" dirty="0">
                <a:latin typeface="Times New Roman"/>
                <a:cs typeface="Times New Roman"/>
              </a:rPr>
              <a:t>ücad</a:t>
            </a:r>
            <a:r>
              <a:rPr sz="2400" spc="-10" dirty="0">
                <a:latin typeface="Times New Roman"/>
                <a:cs typeface="Times New Roman"/>
              </a:rPr>
              <a:t>el</a:t>
            </a:r>
            <a:r>
              <a:rPr sz="2400" dirty="0">
                <a:latin typeface="Times New Roman"/>
                <a:cs typeface="Times New Roman"/>
              </a:rPr>
              <a:t>ede	</a:t>
            </a:r>
            <a:r>
              <a:rPr sz="2400" spc="-15" dirty="0">
                <a:latin typeface="Times New Roman"/>
                <a:cs typeface="Times New Roman"/>
              </a:rPr>
              <a:t>k</a:t>
            </a:r>
            <a:r>
              <a:rPr sz="2400" spc="-10" dirty="0">
                <a:latin typeface="Times New Roman"/>
                <a:cs typeface="Times New Roman"/>
              </a:rPr>
              <a:t>a</a:t>
            </a:r>
            <a:r>
              <a:rPr sz="2400" dirty="0">
                <a:latin typeface="Times New Roman"/>
                <a:cs typeface="Times New Roman"/>
              </a:rPr>
              <a:t>psa</a:t>
            </a:r>
            <a:r>
              <a:rPr sz="2400" spc="-20" dirty="0">
                <a:latin typeface="Times New Roman"/>
                <a:cs typeface="Times New Roman"/>
              </a:rPr>
              <a:t>m</a:t>
            </a:r>
            <a:r>
              <a:rPr sz="2400" dirty="0">
                <a:latin typeface="Times New Roman"/>
                <a:cs typeface="Times New Roman"/>
              </a:rPr>
              <a:t>ında	</a:t>
            </a:r>
            <a:r>
              <a:rPr sz="2400" spc="-10" dirty="0">
                <a:latin typeface="Times New Roman"/>
                <a:cs typeface="Times New Roman"/>
              </a:rPr>
              <a:t>m</a:t>
            </a:r>
            <a:r>
              <a:rPr sz="2400" dirty="0">
                <a:latin typeface="Times New Roman"/>
                <a:cs typeface="Times New Roman"/>
              </a:rPr>
              <a:t>evzu</a:t>
            </a:r>
            <a:r>
              <a:rPr sz="2400" spc="-10" dirty="0">
                <a:latin typeface="Times New Roman"/>
                <a:cs typeface="Times New Roman"/>
              </a:rPr>
              <a:t>at</a:t>
            </a:r>
            <a:r>
              <a:rPr sz="2400" dirty="0">
                <a:latin typeface="Times New Roman"/>
                <a:cs typeface="Times New Roman"/>
              </a:rPr>
              <a:t>ın	u</a:t>
            </a:r>
            <a:r>
              <a:rPr sz="2400" spc="-15" dirty="0">
                <a:latin typeface="Times New Roman"/>
                <a:cs typeface="Times New Roman"/>
              </a:rPr>
              <a:t>y</a:t>
            </a:r>
            <a:r>
              <a:rPr sz="2400" dirty="0">
                <a:latin typeface="Times New Roman"/>
                <a:cs typeface="Times New Roman"/>
              </a:rPr>
              <a:t>gulan</a:t>
            </a:r>
            <a:r>
              <a:rPr sz="2400" spc="-20" dirty="0">
                <a:latin typeface="Times New Roman"/>
                <a:cs typeface="Times New Roman"/>
              </a:rPr>
              <a:t>m</a:t>
            </a:r>
            <a:r>
              <a:rPr sz="2400" dirty="0">
                <a:latin typeface="Times New Roman"/>
                <a:cs typeface="Times New Roman"/>
              </a:rPr>
              <a:t>asın</a:t>
            </a:r>
            <a:r>
              <a:rPr sz="2400" spc="-10" dirty="0">
                <a:latin typeface="Times New Roman"/>
                <a:cs typeface="Times New Roman"/>
              </a:rPr>
              <a:t>d</a:t>
            </a:r>
            <a:r>
              <a:rPr sz="2400" dirty="0">
                <a:latin typeface="Times New Roman"/>
                <a:cs typeface="Times New Roman"/>
              </a:rPr>
              <a:t>a</a:t>
            </a:r>
            <a:endParaRPr sz="2400">
              <a:latin typeface="Times New Roman"/>
              <a:cs typeface="Times New Roman"/>
            </a:endParaRPr>
          </a:p>
        </p:txBody>
      </p:sp>
      <p:sp>
        <p:nvSpPr>
          <p:cNvPr id="5" name="object 5"/>
          <p:cNvSpPr txBox="1"/>
          <p:nvPr/>
        </p:nvSpPr>
        <p:spPr>
          <a:xfrm>
            <a:off x="819714" y="1806162"/>
            <a:ext cx="7085965" cy="344805"/>
          </a:xfrm>
          <a:prstGeom prst="rect">
            <a:avLst/>
          </a:prstGeom>
        </p:spPr>
        <p:txBody>
          <a:bodyPr vert="horz" wrap="square" lIns="0" tIns="0" rIns="0" bIns="0" rtlCol="0">
            <a:spAutoFit/>
          </a:bodyPr>
          <a:lstStyle/>
          <a:p>
            <a:pPr marL="12700">
              <a:lnSpc>
                <a:spcPct val="100000"/>
              </a:lnSpc>
              <a:tabLst>
                <a:tab pos="966469" algn="l"/>
                <a:tab pos="1815464" algn="l"/>
                <a:tab pos="3141345" algn="l"/>
                <a:tab pos="4028440" algn="l"/>
                <a:tab pos="4507230" algn="l"/>
                <a:tab pos="5731510" algn="l"/>
                <a:tab pos="6260465" algn="l"/>
              </a:tabLst>
            </a:pPr>
            <a:r>
              <a:rPr sz="2400" dirty="0">
                <a:latin typeface="Times New Roman"/>
                <a:cs typeface="Times New Roman"/>
              </a:rPr>
              <a:t>ortaya	</a:t>
            </a:r>
            <a:r>
              <a:rPr sz="2400" spc="-10" dirty="0">
                <a:latin typeface="Times New Roman"/>
                <a:cs typeface="Times New Roman"/>
              </a:rPr>
              <a:t>ç</a:t>
            </a:r>
            <a:r>
              <a:rPr sz="2400" dirty="0">
                <a:latin typeface="Times New Roman"/>
                <a:cs typeface="Times New Roman"/>
              </a:rPr>
              <a:t>ı</a:t>
            </a:r>
            <a:r>
              <a:rPr sz="2400" spc="-10" dirty="0">
                <a:latin typeface="Times New Roman"/>
                <a:cs typeface="Times New Roman"/>
              </a:rPr>
              <a:t>ka</a:t>
            </a:r>
            <a:r>
              <a:rPr sz="2400" dirty="0">
                <a:latin typeface="Times New Roman"/>
                <a:cs typeface="Times New Roman"/>
              </a:rPr>
              <a:t>n	sorunlara	köklü	ve	ger</a:t>
            </a:r>
            <a:r>
              <a:rPr sz="2400" spc="-10" dirty="0">
                <a:latin typeface="Times New Roman"/>
                <a:cs typeface="Times New Roman"/>
              </a:rPr>
              <a:t>ç</a:t>
            </a:r>
            <a:r>
              <a:rPr sz="2400" dirty="0">
                <a:latin typeface="Times New Roman"/>
                <a:cs typeface="Times New Roman"/>
              </a:rPr>
              <a:t>ek</a:t>
            </a:r>
            <a:r>
              <a:rPr sz="2400" spc="-10" dirty="0">
                <a:latin typeface="Times New Roman"/>
                <a:cs typeface="Times New Roman"/>
              </a:rPr>
              <a:t>ç</a:t>
            </a:r>
            <a:r>
              <a:rPr sz="2400" dirty="0">
                <a:latin typeface="Times New Roman"/>
                <a:cs typeface="Times New Roman"/>
              </a:rPr>
              <a:t>i	</a:t>
            </a:r>
            <a:r>
              <a:rPr sz="2400" spc="-15" dirty="0">
                <a:latin typeface="Times New Roman"/>
                <a:cs typeface="Times New Roman"/>
              </a:rPr>
              <a:t>b</a:t>
            </a:r>
            <a:r>
              <a:rPr sz="2400" dirty="0">
                <a:latin typeface="Times New Roman"/>
                <a:cs typeface="Times New Roman"/>
              </a:rPr>
              <a:t>ir	çözüm</a:t>
            </a:r>
            <a:endParaRPr sz="2400">
              <a:latin typeface="Times New Roman"/>
              <a:cs typeface="Times New Roman"/>
            </a:endParaRPr>
          </a:p>
        </p:txBody>
      </p:sp>
      <p:sp>
        <p:nvSpPr>
          <p:cNvPr id="6" name="object 6"/>
          <p:cNvSpPr txBox="1"/>
          <p:nvPr/>
        </p:nvSpPr>
        <p:spPr>
          <a:xfrm>
            <a:off x="8070612" y="1806162"/>
            <a:ext cx="482600" cy="330200"/>
          </a:xfrm>
          <a:prstGeom prst="rect">
            <a:avLst/>
          </a:prstGeom>
        </p:spPr>
        <p:txBody>
          <a:bodyPr vert="horz" wrap="square" lIns="0" tIns="0" rIns="0" bIns="0" rtlCol="0">
            <a:spAutoFit/>
          </a:bodyPr>
          <a:lstStyle/>
          <a:p>
            <a:pPr marL="12700">
              <a:lnSpc>
                <a:spcPct val="100000"/>
              </a:lnSpc>
            </a:pPr>
            <a:r>
              <a:rPr sz="2400" dirty="0">
                <a:latin typeface="Times New Roman"/>
                <a:cs typeface="Times New Roman"/>
              </a:rPr>
              <a:t>için</a:t>
            </a:r>
            <a:endParaRPr sz="2400">
              <a:latin typeface="Times New Roman"/>
              <a:cs typeface="Times New Roman"/>
            </a:endParaRPr>
          </a:p>
        </p:txBody>
      </p:sp>
      <p:sp>
        <p:nvSpPr>
          <p:cNvPr id="7" name="object 7"/>
          <p:cNvSpPr txBox="1">
            <a:spLocks noGrp="1"/>
          </p:cNvSpPr>
          <p:nvPr>
            <p:ph type="body" idx="1"/>
          </p:nvPr>
        </p:nvSpPr>
        <p:spPr>
          <a:prstGeom prst="rect">
            <a:avLst/>
          </a:prstGeom>
        </p:spPr>
        <p:txBody>
          <a:bodyPr vert="horz" wrap="square" lIns="0" tIns="0" rIns="0" bIns="0" rtlCol="0">
            <a:spAutoFit/>
          </a:bodyPr>
          <a:lstStyle/>
          <a:p>
            <a:pPr marL="241300">
              <a:lnSpc>
                <a:spcPct val="100000"/>
              </a:lnSpc>
            </a:pPr>
            <a:r>
              <a:rPr dirty="0"/>
              <a:t>to</a:t>
            </a:r>
            <a:r>
              <a:rPr spc="-10" dirty="0"/>
              <a:t>p</a:t>
            </a:r>
            <a:r>
              <a:rPr dirty="0"/>
              <a:t>lumun</a:t>
            </a:r>
            <a:r>
              <a:rPr spc="150" dirty="0"/>
              <a:t> </a:t>
            </a:r>
            <a:r>
              <a:rPr dirty="0">
                <a:latin typeface="Times New Roman"/>
                <a:cs typeface="Times New Roman"/>
              </a:rPr>
              <a:t>t</a:t>
            </a:r>
            <a:r>
              <a:rPr spc="-10" dirty="0">
                <a:latin typeface="Times New Roman"/>
                <a:cs typeface="Times New Roman"/>
              </a:rPr>
              <a:t>ü</a:t>
            </a:r>
            <a:r>
              <a:rPr dirty="0">
                <a:latin typeface="Times New Roman"/>
                <a:cs typeface="Times New Roman"/>
              </a:rPr>
              <a:t>m</a:t>
            </a:r>
            <a:r>
              <a:rPr spc="160" dirty="0">
                <a:latin typeface="Times New Roman"/>
                <a:cs typeface="Times New Roman"/>
              </a:rPr>
              <a:t> </a:t>
            </a:r>
            <a:r>
              <a:rPr dirty="0"/>
              <a:t>ke</a:t>
            </a:r>
            <a:r>
              <a:rPr spc="-10" dirty="0"/>
              <a:t>s</a:t>
            </a:r>
            <a:r>
              <a:rPr dirty="0"/>
              <a:t>imi</a:t>
            </a:r>
            <a:r>
              <a:rPr spc="-15" dirty="0"/>
              <a:t>n</a:t>
            </a:r>
            <a:r>
              <a:rPr dirty="0"/>
              <a:t>in</a:t>
            </a:r>
            <a:r>
              <a:rPr spc="155" dirty="0"/>
              <a:t> </a:t>
            </a:r>
            <a:r>
              <a:rPr dirty="0">
                <a:latin typeface="Times New Roman"/>
                <a:cs typeface="Times New Roman"/>
              </a:rPr>
              <a:t>ka</a:t>
            </a:r>
            <a:r>
              <a:rPr spc="-10" dirty="0">
                <a:latin typeface="Times New Roman"/>
                <a:cs typeface="Times New Roman"/>
              </a:rPr>
              <a:t>t</a:t>
            </a:r>
            <a:r>
              <a:rPr dirty="0">
                <a:latin typeface="Times New Roman"/>
                <a:cs typeface="Times New Roman"/>
              </a:rPr>
              <a:t>ı</a:t>
            </a:r>
            <a:r>
              <a:rPr spc="-15" dirty="0">
                <a:latin typeface="Times New Roman"/>
                <a:cs typeface="Times New Roman"/>
              </a:rPr>
              <a:t>l</a:t>
            </a:r>
            <a:r>
              <a:rPr dirty="0">
                <a:latin typeface="Times New Roman"/>
                <a:cs typeface="Times New Roman"/>
              </a:rPr>
              <a:t>ımı</a:t>
            </a:r>
            <a:r>
              <a:rPr spc="145" dirty="0">
                <a:latin typeface="Times New Roman"/>
                <a:cs typeface="Times New Roman"/>
              </a:rPr>
              <a:t> </a:t>
            </a:r>
            <a:r>
              <a:rPr spc="-15" dirty="0"/>
              <a:t>g</a:t>
            </a:r>
            <a:r>
              <a:rPr dirty="0"/>
              <a:t>ereklidir</a:t>
            </a:r>
            <a:r>
              <a:rPr spc="155" dirty="0"/>
              <a:t> </a:t>
            </a:r>
            <a:r>
              <a:rPr b="0" i="0" spc="-15" dirty="0">
                <a:latin typeface="Times New Roman"/>
                <a:cs typeface="Times New Roman"/>
              </a:rPr>
              <a:t>v</a:t>
            </a:r>
            <a:r>
              <a:rPr b="0" i="0" dirty="0">
                <a:latin typeface="Times New Roman"/>
                <a:cs typeface="Times New Roman"/>
              </a:rPr>
              <a:t>e</a:t>
            </a:r>
            <a:r>
              <a:rPr b="0" i="0" spc="145" dirty="0">
                <a:latin typeface="Times New Roman"/>
                <a:cs typeface="Times New Roman"/>
              </a:rPr>
              <a:t> </a:t>
            </a:r>
            <a:r>
              <a:rPr dirty="0"/>
              <a:t>yasa</a:t>
            </a:r>
            <a:r>
              <a:rPr spc="5" dirty="0"/>
              <a:t>l</a:t>
            </a:r>
            <a:r>
              <a:rPr dirty="0"/>
              <a:t>ara</a:t>
            </a:r>
            <a:r>
              <a:rPr spc="160" dirty="0"/>
              <a:t> </a:t>
            </a:r>
            <a:r>
              <a:rPr dirty="0">
                <a:latin typeface="Times New Roman"/>
                <a:cs typeface="Times New Roman"/>
              </a:rPr>
              <a:t>g</a:t>
            </a:r>
            <a:r>
              <a:rPr spc="-15" dirty="0">
                <a:latin typeface="Times New Roman"/>
                <a:cs typeface="Times New Roman"/>
              </a:rPr>
              <a:t>ö</a:t>
            </a:r>
            <a:r>
              <a:rPr dirty="0">
                <a:latin typeface="Times New Roman"/>
                <a:cs typeface="Times New Roman"/>
              </a:rPr>
              <a:t>re</a:t>
            </a:r>
          </a:p>
          <a:p>
            <a:pPr marL="241300">
              <a:lnSpc>
                <a:spcPct val="100000"/>
              </a:lnSpc>
            </a:pPr>
            <a:r>
              <a:rPr spc="-5" dirty="0"/>
              <a:t>d</a:t>
            </a:r>
            <a:r>
              <a:rPr dirty="0"/>
              <a:t>e zorunlud</a:t>
            </a:r>
            <a:r>
              <a:rPr spc="-10" dirty="0"/>
              <a:t>u</a:t>
            </a:r>
            <a:r>
              <a:rPr dirty="0"/>
              <a:t>r</a:t>
            </a:r>
            <a:r>
              <a:rPr b="0" i="0" dirty="0">
                <a:latin typeface="Times New Roman"/>
                <a:cs typeface="Times New Roman"/>
              </a:rPr>
              <a:t>.</a:t>
            </a:r>
          </a:p>
          <a:p>
            <a:pPr marL="241300" indent="-228600">
              <a:lnSpc>
                <a:spcPct val="100000"/>
              </a:lnSpc>
              <a:spcBef>
                <a:spcPts val="994"/>
              </a:spcBef>
              <a:buFont typeface="Arial"/>
              <a:buChar char="•"/>
              <a:tabLst>
                <a:tab pos="241935" algn="l"/>
              </a:tabLst>
            </a:pPr>
            <a:r>
              <a:rPr b="0" i="0" spc="-5" dirty="0">
                <a:latin typeface="Times New Roman"/>
                <a:cs typeface="Times New Roman"/>
              </a:rPr>
              <a:t>B</a:t>
            </a:r>
            <a:r>
              <a:rPr b="0" i="0" dirty="0">
                <a:latin typeface="Times New Roman"/>
                <a:cs typeface="Times New Roman"/>
              </a:rPr>
              <a:t>u konuda her</a:t>
            </a:r>
            <a:r>
              <a:rPr b="0" i="0" spc="-5" dirty="0">
                <a:latin typeface="Times New Roman"/>
                <a:cs typeface="Times New Roman"/>
              </a:rPr>
              <a:t> </a:t>
            </a:r>
            <a:r>
              <a:rPr b="0" i="0" dirty="0">
                <a:latin typeface="Times New Roman"/>
                <a:cs typeface="Times New Roman"/>
              </a:rPr>
              <a:t>bi</a:t>
            </a:r>
            <a:r>
              <a:rPr b="0" i="0" spc="5" dirty="0">
                <a:latin typeface="Times New Roman"/>
                <a:cs typeface="Times New Roman"/>
              </a:rPr>
              <a:t>r</a:t>
            </a:r>
            <a:r>
              <a:rPr b="0" i="0" dirty="0">
                <a:latin typeface="Times New Roman"/>
                <a:cs typeface="Times New Roman"/>
              </a:rPr>
              <a:t>i</a:t>
            </a:r>
            <a:r>
              <a:rPr b="0" i="0" spc="-15" dirty="0">
                <a:latin typeface="Times New Roman"/>
                <a:cs typeface="Times New Roman"/>
              </a:rPr>
              <a:t>m</a:t>
            </a:r>
            <a:r>
              <a:rPr b="0" i="0" dirty="0">
                <a:latin typeface="Times New Roman"/>
                <a:cs typeface="Times New Roman"/>
              </a:rPr>
              <a:t>iz</a:t>
            </a:r>
            <a:r>
              <a:rPr b="0" i="0" spc="5" dirty="0">
                <a:latin typeface="Times New Roman"/>
                <a:cs typeface="Times New Roman"/>
              </a:rPr>
              <a:t>i</a:t>
            </a:r>
            <a:r>
              <a:rPr b="0" i="0" dirty="0">
                <a:latin typeface="Times New Roman"/>
                <a:cs typeface="Times New Roman"/>
              </a:rPr>
              <a:t>n</a:t>
            </a:r>
            <a:r>
              <a:rPr b="0" i="0" spc="-35" dirty="0">
                <a:latin typeface="Times New Roman"/>
                <a:cs typeface="Times New Roman"/>
              </a:rPr>
              <a:t> </a:t>
            </a:r>
            <a:r>
              <a:rPr b="0" i="0" dirty="0">
                <a:latin typeface="Times New Roman"/>
                <a:cs typeface="Times New Roman"/>
              </a:rPr>
              <a:t>soru</a:t>
            </a:r>
            <a:r>
              <a:rPr b="0" i="0" spc="-20" dirty="0">
                <a:latin typeface="Times New Roman"/>
                <a:cs typeface="Times New Roman"/>
              </a:rPr>
              <a:t>m</a:t>
            </a:r>
            <a:r>
              <a:rPr b="0" i="0" dirty="0">
                <a:latin typeface="Times New Roman"/>
                <a:cs typeface="Times New Roman"/>
              </a:rPr>
              <a:t>lu</a:t>
            </a:r>
            <a:r>
              <a:rPr b="0" i="0" spc="5" dirty="0">
                <a:latin typeface="Times New Roman"/>
                <a:cs typeface="Times New Roman"/>
              </a:rPr>
              <a:t>l</a:t>
            </a:r>
            <a:r>
              <a:rPr b="0" i="0" dirty="0">
                <a:latin typeface="Times New Roman"/>
                <a:cs typeface="Times New Roman"/>
              </a:rPr>
              <a:t>uğu</a:t>
            </a:r>
            <a:r>
              <a:rPr b="0" i="0" spc="5" dirty="0">
                <a:latin typeface="Times New Roman"/>
                <a:cs typeface="Times New Roman"/>
              </a:rPr>
              <a:t> </a:t>
            </a:r>
            <a:r>
              <a:rPr b="0" i="0" dirty="0">
                <a:latin typeface="Times New Roman"/>
                <a:cs typeface="Times New Roman"/>
              </a:rPr>
              <a:t>bulun</a:t>
            </a:r>
            <a:r>
              <a:rPr b="0" i="0" spc="-15" dirty="0">
                <a:latin typeface="Times New Roman"/>
                <a:cs typeface="Times New Roman"/>
              </a:rPr>
              <a:t>m</a:t>
            </a:r>
            <a:r>
              <a:rPr b="0" i="0" dirty="0">
                <a:latin typeface="Times New Roman"/>
                <a:cs typeface="Times New Roman"/>
              </a:rPr>
              <a:t>akt</a:t>
            </a:r>
            <a:r>
              <a:rPr b="0" i="0" spc="5" dirty="0">
                <a:latin typeface="Times New Roman"/>
                <a:cs typeface="Times New Roman"/>
              </a:rPr>
              <a:t>a</a:t>
            </a:r>
            <a:r>
              <a:rPr b="0" i="0" dirty="0">
                <a:latin typeface="Times New Roman"/>
                <a:cs typeface="Times New Roman"/>
              </a:rPr>
              <a:t>dı</a:t>
            </a:r>
            <a:r>
              <a:rPr b="0" i="0" spc="-120" dirty="0">
                <a:latin typeface="Times New Roman"/>
                <a:cs typeface="Times New Roman"/>
              </a:rPr>
              <a:t>r</a:t>
            </a:r>
            <a:r>
              <a:rPr b="0" i="0" dirty="0">
                <a:latin typeface="Times New Roman"/>
                <a:cs typeface="Times New Roman"/>
              </a:rPr>
              <a:t>.</a:t>
            </a:r>
          </a:p>
          <a:p>
            <a:pPr marL="469900">
              <a:lnSpc>
                <a:spcPct val="100000"/>
              </a:lnSpc>
              <a:spcBef>
                <a:spcPts val="560"/>
              </a:spcBef>
            </a:pPr>
            <a:r>
              <a:rPr dirty="0">
                <a:solidFill>
                  <a:srgbClr val="CC0000"/>
                </a:solidFill>
                <a:latin typeface="Times New Roman"/>
                <a:cs typeface="Times New Roman"/>
              </a:rPr>
              <a:t>G</a:t>
            </a:r>
            <a:r>
              <a:rPr spc="-10" dirty="0">
                <a:solidFill>
                  <a:srgbClr val="CC0000"/>
                </a:solidFill>
                <a:latin typeface="Times New Roman"/>
                <a:cs typeface="Times New Roman"/>
              </a:rPr>
              <a:t>Ü</a:t>
            </a:r>
            <a:r>
              <a:rPr dirty="0">
                <a:solidFill>
                  <a:srgbClr val="CC0000"/>
                </a:solidFill>
                <a:latin typeface="Times New Roman"/>
                <a:cs typeface="Times New Roman"/>
              </a:rPr>
              <a:t>ÇLÜ</a:t>
            </a:r>
            <a:r>
              <a:rPr spc="20" dirty="0">
                <a:solidFill>
                  <a:srgbClr val="CC0000"/>
                </a:solidFill>
                <a:latin typeface="Times New Roman"/>
                <a:cs typeface="Times New Roman"/>
              </a:rPr>
              <a:t> </a:t>
            </a:r>
            <a:r>
              <a:rPr dirty="0">
                <a:solidFill>
                  <a:srgbClr val="CC0000"/>
                </a:solidFill>
              </a:rPr>
              <a:t>K</a:t>
            </a:r>
            <a:r>
              <a:rPr spc="-10" dirty="0">
                <a:solidFill>
                  <a:srgbClr val="CC0000"/>
                </a:solidFill>
              </a:rPr>
              <a:t>A</a:t>
            </a:r>
            <a:r>
              <a:rPr dirty="0">
                <a:solidFill>
                  <a:srgbClr val="CC0000"/>
                </a:solidFill>
              </a:rPr>
              <a:t>DI</a:t>
            </a:r>
            <a:r>
              <a:rPr spc="-5" dirty="0">
                <a:solidFill>
                  <a:srgbClr val="CC0000"/>
                </a:solidFill>
              </a:rPr>
              <a:t>N</a:t>
            </a:r>
            <a:r>
              <a:rPr dirty="0">
                <a:solidFill>
                  <a:srgbClr val="CC0000"/>
                </a:solidFill>
              </a:rPr>
              <a:t>;</a:t>
            </a:r>
          </a:p>
          <a:p>
            <a:pPr marL="1841500">
              <a:lnSpc>
                <a:spcPct val="100000"/>
              </a:lnSpc>
              <a:spcBef>
                <a:spcPts val="730"/>
              </a:spcBef>
            </a:pPr>
            <a:r>
              <a:rPr dirty="0">
                <a:solidFill>
                  <a:srgbClr val="CC0000"/>
                </a:solidFill>
                <a:latin typeface="Times New Roman"/>
                <a:cs typeface="Times New Roman"/>
              </a:rPr>
              <a:t>G</a:t>
            </a:r>
            <a:r>
              <a:rPr spc="-10" dirty="0">
                <a:solidFill>
                  <a:srgbClr val="CC0000"/>
                </a:solidFill>
                <a:latin typeface="Times New Roman"/>
                <a:cs typeface="Times New Roman"/>
              </a:rPr>
              <a:t>Ü</a:t>
            </a:r>
            <a:r>
              <a:rPr dirty="0">
                <a:solidFill>
                  <a:srgbClr val="CC0000"/>
                </a:solidFill>
                <a:latin typeface="Times New Roman"/>
                <a:cs typeface="Times New Roman"/>
              </a:rPr>
              <a:t>ÇLÜ</a:t>
            </a:r>
            <a:r>
              <a:rPr spc="-80" dirty="0">
                <a:solidFill>
                  <a:srgbClr val="CC0000"/>
                </a:solidFill>
                <a:latin typeface="Times New Roman"/>
                <a:cs typeface="Times New Roman"/>
              </a:rPr>
              <a:t> </a:t>
            </a:r>
            <a:r>
              <a:rPr dirty="0">
                <a:solidFill>
                  <a:srgbClr val="CC0000"/>
                </a:solidFill>
                <a:latin typeface="Times New Roman"/>
                <a:cs typeface="Times New Roman"/>
              </a:rPr>
              <a:t>Aİ</a:t>
            </a:r>
            <a:r>
              <a:rPr spc="-10" dirty="0">
                <a:solidFill>
                  <a:srgbClr val="CC0000"/>
                </a:solidFill>
                <a:latin typeface="Times New Roman"/>
                <a:cs typeface="Times New Roman"/>
              </a:rPr>
              <a:t>L</a:t>
            </a:r>
            <a:r>
              <a:rPr spc="-5" dirty="0">
                <a:solidFill>
                  <a:srgbClr val="CC0000"/>
                </a:solidFill>
                <a:latin typeface="Times New Roman"/>
                <a:cs typeface="Times New Roman"/>
              </a:rPr>
              <a:t>E</a:t>
            </a:r>
            <a:r>
              <a:rPr dirty="0">
                <a:solidFill>
                  <a:srgbClr val="CC0000"/>
                </a:solidFill>
              </a:rPr>
              <a:t>;</a:t>
            </a:r>
          </a:p>
          <a:p>
            <a:pPr marL="17145" algn="ctr">
              <a:lnSpc>
                <a:spcPct val="100000"/>
              </a:lnSpc>
              <a:spcBef>
                <a:spcPts val="495"/>
              </a:spcBef>
            </a:pPr>
            <a:r>
              <a:rPr dirty="0">
                <a:solidFill>
                  <a:srgbClr val="CC0000"/>
                </a:solidFill>
                <a:latin typeface="Times New Roman"/>
                <a:cs typeface="Times New Roman"/>
              </a:rPr>
              <a:t>G</a:t>
            </a:r>
            <a:r>
              <a:rPr spc="-10" dirty="0">
                <a:solidFill>
                  <a:srgbClr val="CC0000"/>
                </a:solidFill>
                <a:latin typeface="Times New Roman"/>
                <a:cs typeface="Times New Roman"/>
              </a:rPr>
              <a:t>Ü</a:t>
            </a:r>
            <a:r>
              <a:rPr dirty="0">
                <a:solidFill>
                  <a:srgbClr val="CC0000"/>
                </a:solidFill>
                <a:latin typeface="Times New Roman"/>
                <a:cs typeface="Times New Roman"/>
              </a:rPr>
              <a:t>ÇLÜ</a:t>
            </a:r>
            <a:r>
              <a:rPr spc="25" dirty="0">
                <a:solidFill>
                  <a:srgbClr val="CC0000"/>
                </a:solidFill>
                <a:latin typeface="Times New Roman"/>
                <a:cs typeface="Times New Roman"/>
              </a:rPr>
              <a:t> </a:t>
            </a:r>
            <a:r>
              <a:rPr spc="-55" dirty="0">
                <a:solidFill>
                  <a:srgbClr val="CC0000"/>
                </a:solidFill>
              </a:rPr>
              <a:t>T</a:t>
            </a:r>
            <a:r>
              <a:rPr dirty="0">
                <a:solidFill>
                  <a:srgbClr val="CC0000"/>
                </a:solidFill>
              </a:rPr>
              <a:t>O</a:t>
            </a:r>
            <a:r>
              <a:rPr spc="-10" dirty="0">
                <a:solidFill>
                  <a:srgbClr val="CC0000"/>
                </a:solidFill>
              </a:rPr>
              <a:t>P</a:t>
            </a:r>
            <a:r>
              <a:rPr dirty="0">
                <a:solidFill>
                  <a:srgbClr val="CC0000"/>
                </a:solidFill>
              </a:rPr>
              <a:t>L</a:t>
            </a:r>
            <a:r>
              <a:rPr spc="-10" dirty="0">
                <a:solidFill>
                  <a:srgbClr val="CC0000"/>
                </a:solidFill>
              </a:rPr>
              <a:t>U</a:t>
            </a:r>
            <a:r>
              <a:rPr dirty="0">
                <a:solidFill>
                  <a:srgbClr val="CC0000"/>
                </a:solidFill>
              </a:rPr>
              <a:t>M.</a:t>
            </a:r>
          </a:p>
        </p:txBody>
      </p:sp>
      <p:sp>
        <p:nvSpPr>
          <p:cNvPr id="8" name="object 8"/>
          <p:cNvSpPr/>
          <p:nvPr/>
        </p:nvSpPr>
        <p:spPr>
          <a:xfrm>
            <a:off x="1007363" y="4640540"/>
            <a:ext cx="7499604" cy="221742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450847" y="4062984"/>
            <a:ext cx="5638800" cy="894715"/>
          </a:xfrm>
          <a:custGeom>
            <a:avLst/>
            <a:gdLst/>
            <a:ahLst/>
            <a:cxnLst/>
            <a:rect l="l" t="t" r="r" b="b"/>
            <a:pathLst>
              <a:path w="5638800" h="894714">
                <a:moveTo>
                  <a:pt x="0" y="894587"/>
                </a:moveTo>
                <a:lnTo>
                  <a:pt x="5638799" y="894587"/>
                </a:lnTo>
                <a:lnTo>
                  <a:pt x="5638799" y="0"/>
                </a:lnTo>
                <a:lnTo>
                  <a:pt x="0" y="0"/>
                </a:lnTo>
                <a:lnTo>
                  <a:pt x="0" y="894587"/>
                </a:lnTo>
                <a:close/>
              </a:path>
            </a:pathLst>
          </a:custGeom>
          <a:solidFill>
            <a:srgbClr val="FFFFFF"/>
          </a:solidFill>
        </p:spPr>
        <p:txBody>
          <a:bodyPr wrap="square" lIns="0" tIns="0" rIns="0" bIns="0" rtlCol="0"/>
          <a:lstStyle/>
          <a:p>
            <a:endParaRPr/>
          </a:p>
        </p:txBody>
      </p:sp>
      <p:sp>
        <p:nvSpPr>
          <p:cNvPr id="4" name="object 4"/>
          <p:cNvSpPr/>
          <p:nvPr/>
        </p:nvSpPr>
        <p:spPr>
          <a:xfrm>
            <a:off x="1450847" y="4062984"/>
            <a:ext cx="5638800" cy="894715"/>
          </a:xfrm>
          <a:custGeom>
            <a:avLst/>
            <a:gdLst/>
            <a:ahLst/>
            <a:cxnLst/>
            <a:rect l="l" t="t" r="r" b="b"/>
            <a:pathLst>
              <a:path w="5638800" h="894714">
                <a:moveTo>
                  <a:pt x="0" y="894587"/>
                </a:moveTo>
                <a:lnTo>
                  <a:pt x="5638799" y="894587"/>
                </a:lnTo>
                <a:lnTo>
                  <a:pt x="5638799" y="0"/>
                </a:lnTo>
                <a:lnTo>
                  <a:pt x="0" y="0"/>
                </a:lnTo>
                <a:lnTo>
                  <a:pt x="0" y="894587"/>
                </a:lnTo>
                <a:close/>
              </a:path>
            </a:pathLst>
          </a:custGeom>
          <a:ln w="6095">
            <a:solidFill>
              <a:srgbClr val="FFFFFF"/>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5474" y="1653940"/>
            <a:ext cx="7141209" cy="1102995"/>
          </a:xfrm>
          <a:prstGeom prst="rect">
            <a:avLst/>
          </a:prstGeom>
        </p:spPr>
        <p:txBody>
          <a:bodyPr vert="horz" wrap="square" lIns="0" tIns="0" rIns="0" bIns="0" rtlCol="0">
            <a:spAutoFit/>
          </a:bodyPr>
          <a:lstStyle/>
          <a:p>
            <a:pPr algn="ctr">
              <a:lnSpc>
                <a:spcPct val="100000"/>
              </a:lnSpc>
            </a:pPr>
            <a:r>
              <a:rPr sz="3600" b="1" dirty="0">
                <a:latin typeface="Garamond"/>
                <a:cs typeface="Garamond"/>
              </a:rPr>
              <a:t>Dü</a:t>
            </a:r>
            <a:r>
              <a:rPr sz="3600" b="1" spc="-55" dirty="0">
                <a:latin typeface="Garamond"/>
                <a:cs typeface="Garamond"/>
              </a:rPr>
              <a:t>n</a:t>
            </a:r>
            <a:r>
              <a:rPr sz="3600" b="1" spc="-80" dirty="0">
                <a:latin typeface="Garamond"/>
                <a:cs typeface="Garamond"/>
              </a:rPr>
              <a:t>y</a:t>
            </a:r>
            <a:r>
              <a:rPr sz="3600" b="1" dirty="0">
                <a:latin typeface="Garamond"/>
                <a:cs typeface="Garamond"/>
              </a:rPr>
              <a:t>ad</a:t>
            </a:r>
            <a:r>
              <a:rPr sz="3600" b="1" spc="5" dirty="0">
                <a:latin typeface="Garamond"/>
                <a:cs typeface="Garamond"/>
              </a:rPr>
              <a:t>a</a:t>
            </a:r>
            <a:r>
              <a:rPr sz="3600" b="1" dirty="0">
                <a:latin typeface="Garamond"/>
                <a:cs typeface="Garamond"/>
              </a:rPr>
              <a:t>ki</a:t>
            </a:r>
            <a:r>
              <a:rPr sz="3600" b="1" spc="-20" dirty="0">
                <a:latin typeface="Garamond"/>
                <a:cs typeface="Garamond"/>
              </a:rPr>
              <a:t> ö</a:t>
            </a:r>
            <a:r>
              <a:rPr sz="3600" b="1" spc="-85" dirty="0">
                <a:latin typeface="Garamond"/>
                <a:cs typeface="Garamond"/>
              </a:rPr>
              <a:t>z</a:t>
            </a:r>
            <a:r>
              <a:rPr sz="3600" b="1" dirty="0">
                <a:latin typeface="Garamond"/>
                <a:cs typeface="Garamond"/>
              </a:rPr>
              <a:t>el </a:t>
            </a:r>
            <a:r>
              <a:rPr sz="3600" b="1" spc="-15" dirty="0">
                <a:latin typeface="Garamond"/>
                <a:cs typeface="Garamond"/>
              </a:rPr>
              <a:t>mülki</a:t>
            </a:r>
            <a:r>
              <a:rPr sz="3600" b="1" spc="-80" dirty="0">
                <a:latin typeface="Garamond"/>
                <a:cs typeface="Garamond"/>
              </a:rPr>
              <a:t>y</a:t>
            </a:r>
            <a:r>
              <a:rPr sz="3600" b="1" dirty="0">
                <a:latin typeface="Garamond"/>
                <a:cs typeface="Garamond"/>
              </a:rPr>
              <a:t>etin ne kadarı</a:t>
            </a:r>
            <a:endParaRPr sz="3600">
              <a:latin typeface="Garamond"/>
              <a:cs typeface="Garamond"/>
            </a:endParaRPr>
          </a:p>
          <a:p>
            <a:pPr marL="2540" algn="ctr">
              <a:lnSpc>
                <a:spcPct val="100000"/>
              </a:lnSpc>
              <a:spcBef>
                <a:spcPts val="565"/>
              </a:spcBef>
            </a:pPr>
            <a:r>
              <a:rPr sz="3600" b="1" dirty="0">
                <a:latin typeface="Garamond"/>
                <a:cs typeface="Garamond"/>
              </a:rPr>
              <a:t>kadınlara ait?</a:t>
            </a:r>
            <a:endParaRPr sz="3600">
              <a:latin typeface="Garamond"/>
              <a:cs typeface="Garamond"/>
            </a:endParaRPr>
          </a:p>
        </p:txBody>
      </p:sp>
      <p:sp>
        <p:nvSpPr>
          <p:cNvPr id="4" name="object 4"/>
          <p:cNvSpPr/>
          <p:nvPr/>
        </p:nvSpPr>
        <p:spPr>
          <a:xfrm>
            <a:off x="2555747" y="3500628"/>
            <a:ext cx="1440179" cy="4328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555747" y="3500628"/>
            <a:ext cx="1440180" cy="433070"/>
          </a:xfrm>
          <a:custGeom>
            <a:avLst/>
            <a:gdLst/>
            <a:ahLst/>
            <a:cxnLst/>
            <a:rect l="l" t="t" r="r" b="b"/>
            <a:pathLst>
              <a:path w="1440179" h="433070">
                <a:moveTo>
                  <a:pt x="0" y="216407"/>
                </a:moveTo>
                <a:lnTo>
                  <a:pt x="216407" y="0"/>
                </a:lnTo>
                <a:lnTo>
                  <a:pt x="216407" y="108203"/>
                </a:lnTo>
                <a:lnTo>
                  <a:pt x="1440179" y="108203"/>
                </a:lnTo>
                <a:lnTo>
                  <a:pt x="1440179" y="324611"/>
                </a:lnTo>
                <a:lnTo>
                  <a:pt x="216407" y="324611"/>
                </a:lnTo>
                <a:lnTo>
                  <a:pt x="216407" y="432815"/>
                </a:lnTo>
                <a:lnTo>
                  <a:pt x="0" y="216407"/>
                </a:lnTo>
                <a:close/>
              </a:path>
            </a:pathLst>
          </a:custGeom>
          <a:ln w="6095">
            <a:solidFill>
              <a:srgbClr val="5B9AD5"/>
            </a:solidFill>
          </a:ln>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44145">
              <a:lnSpc>
                <a:spcPct val="100000"/>
              </a:lnSpc>
            </a:pPr>
            <a:fld id="{81D60167-4931-47E6-BA6A-407CBD079E47}" type="slidenum">
              <a:rPr b="1" spc="-10" dirty="0">
                <a:solidFill>
                  <a:srgbClr val="888888"/>
                </a:solidFill>
                <a:latin typeface="Calibri"/>
                <a:cs typeface="Calibri"/>
              </a:rPr>
              <a:t>4</a:t>
            </a:fld>
            <a:endParaRPr b="1" spc="-10" dirty="0">
              <a:solidFill>
                <a:srgbClr val="888888"/>
              </a:solidFill>
              <a:latin typeface="Calibri"/>
              <a:cs typeface="Calibri"/>
            </a:endParaRPr>
          </a:p>
        </p:txBody>
      </p:sp>
      <p:graphicFrame>
        <p:nvGraphicFramePr>
          <p:cNvPr id="3" name="object 3"/>
          <p:cNvGraphicFramePr>
            <a:graphicFrameLocks noGrp="1"/>
          </p:cNvGraphicFramePr>
          <p:nvPr/>
        </p:nvGraphicFramePr>
        <p:xfrm>
          <a:off x="884357" y="3465498"/>
          <a:ext cx="1485053" cy="2447392"/>
        </p:xfrm>
        <a:graphic>
          <a:graphicData uri="http://schemas.openxmlformats.org/drawingml/2006/table">
            <a:tbl>
              <a:tblPr firstRow="1" bandRow="1">
                <a:tableStyleId>{2D5ABB26-0587-4C30-8999-92F81FD0307C}</a:tableStyleId>
              </a:tblPr>
              <a:tblGrid>
                <a:gridCol w="522861">
                  <a:extLst>
                    <a:ext uri="{9D8B030D-6E8A-4147-A177-3AD203B41FA5}">
                      <a16:colId xmlns:a16="http://schemas.microsoft.com/office/drawing/2014/main" xmlns="" val="20000"/>
                    </a:ext>
                  </a:extLst>
                </a:gridCol>
                <a:gridCol w="962192">
                  <a:extLst>
                    <a:ext uri="{9D8B030D-6E8A-4147-A177-3AD203B41FA5}">
                      <a16:colId xmlns:a16="http://schemas.microsoft.com/office/drawing/2014/main" xmlns="" val="20001"/>
                    </a:ext>
                  </a:extLst>
                </a:gridCol>
              </a:tblGrid>
              <a:tr h="602694">
                <a:tc>
                  <a:txBody>
                    <a:bodyPr/>
                    <a:lstStyle/>
                    <a:p>
                      <a:pPr marL="34925">
                        <a:lnSpc>
                          <a:spcPct val="100000"/>
                        </a:lnSpc>
                      </a:pPr>
                      <a:r>
                        <a:rPr sz="3600" dirty="0">
                          <a:latin typeface="Garamond"/>
                          <a:cs typeface="Garamond"/>
                        </a:rPr>
                        <a:t>a)</a:t>
                      </a:r>
                      <a:endParaRPr sz="3600">
                        <a:latin typeface="Garamond"/>
                        <a:cs typeface="Garamond"/>
                      </a:endParaRPr>
                    </a:p>
                  </a:txBody>
                  <a:tcPr marL="0" marR="0" marT="0" marB="0"/>
                </a:tc>
                <a:tc>
                  <a:txBody>
                    <a:bodyPr/>
                    <a:lstStyle/>
                    <a:p>
                      <a:pPr marL="121285">
                        <a:lnSpc>
                          <a:spcPct val="100000"/>
                        </a:lnSpc>
                      </a:pPr>
                      <a:r>
                        <a:rPr sz="3600" dirty="0">
                          <a:latin typeface="Garamond"/>
                          <a:cs typeface="Garamond"/>
                        </a:rPr>
                        <a:t>%1</a:t>
                      </a:r>
                      <a:endParaRPr sz="3600">
                        <a:latin typeface="Garamond"/>
                        <a:cs typeface="Garamond"/>
                      </a:endParaRPr>
                    </a:p>
                  </a:txBody>
                  <a:tcPr marL="0" marR="0" marT="0" marB="0"/>
                </a:tc>
                <a:extLst>
                  <a:ext uri="{0D108BD9-81ED-4DB2-BD59-A6C34878D82A}">
                    <a16:rowId xmlns:a16="http://schemas.microsoft.com/office/drawing/2014/main" xmlns="" val="10000"/>
                  </a:ext>
                </a:extLst>
              </a:tr>
              <a:tr h="621068">
                <a:tc>
                  <a:txBody>
                    <a:bodyPr/>
                    <a:lstStyle/>
                    <a:p>
                      <a:pPr marL="34925">
                        <a:lnSpc>
                          <a:spcPct val="100000"/>
                        </a:lnSpc>
                      </a:pPr>
                      <a:r>
                        <a:rPr sz="3600" spc="-5" dirty="0">
                          <a:latin typeface="Garamond"/>
                          <a:cs typeface="Garamond"/>
                        </a:rPr>
                        <a:t>b)</a:t>
                      </a:r>
                      <a:endParaRPr sz="3600">
                        <a:latin typeface="Garamond"/>
                        <a:cs typeface="Garamond"/>
                      </a:endParaRPr>
                    </a:p>
                  </a:txBody>
                  <a:tcPr marL="0" marR="0" marT="0" marB="0"/>
                </a:tc>
                <a:tc>
                  <a:txBody>
                    <a:bodyPr/>
                    <a:lstStyle/>
                    <a:p>
                      <a:pPr marL="121285">
                        <a:lnSpc>
                          <a:spcPct val="100000"/>
                        </a:lnSpc>
                      </a:pPr>
                      <a:r>
                        <a:rPr sz="3600" dirty="0">
                          <a:latin typeface="Garamond"/>
                          <a:cs typeface="Garamond"/>
                        </a:rPr>
                        <a:t>%5</a:t>
                      </a:r>
                      <a:endParaRPr sz="3600">
                        <a:latin typeface="Garamond"/>
                        <a:cs typeface="Garamond"/>
                      </a:endParaRPr>
                    </a:p>
                  </a:txBody>
                  <a:tcPr marL="0" marR="0" marT="0" marB="0"/>
                </a:tc>
                <a:extLst>
                  <a:ext uri="{0D108BD9-81ED-4DB2-BD59-A6C34878D82A}">
                    <a16:rowId xmlns:a16="http://schemas.microsoft.com/office/drawing/2014/main" xmlns="" val="10001"/>
                  </a:ext>
                </a:extLst>
              </a:tr>
              <a:tr h="621307">
                <a:tc>
                  <a:txBody>
                    <a:bodyPr/>
                    <a:lstStyle/>
                    <a:p>
                      <a:pPr marL="34925">
                        <a:lnSpc>
                          <a:spcPct val="100000"/>
                        </a:lnSpc>
                      </a:pPr>
                      <a:r>
                        <a:rPr sz="3600" spc="-5" dirty="0">
                          <a:latin typeface="Garamond"/>
                          <a:cs typeface="Garamond"/>
                        </a:rPr>
                        <a:t>c)</a:t>
                      </a:r>
                      <a:endParaRPr sz="3600">
                        <a:latin typeface="Garamond"/>
                        <a:cs typeface="Garamond"/>
                      </a:endParaRPr>
                    </a:p>
                  </a:txBody>
                  <a:tcPr marL="0" marR="0" marT="0" marB="0"/>
                </a:tc>
                <a:tc>
                  <a:txBody>
                    <a:bodyPr/>
                    <a:lstStyle/>
                    <a:p>
                      <a:pPr marL="121285">
                        <a:lnSpc>
                          <a:spcPct val="100000"/>
                        </a:lnSpc>
                      </a:pPr>
                      <a:r>
                        <a:rPr sz="3600" dirty="0">
                          <a:latin typeface="Garamond"/>
                          <a:cs typeface="Garamond"/>
                        </a:rPr>
                        <a:t>%10</a:t>
                      </a:r>
                      <a:endParaRPr sz="3600">
                        <a:latin typeface="Garamond"/>
                        <a:cs typeface="Garamond"/>
                      </a:endParaRPr>
                    </a:p>
                  </a:txBody>
                  <a:tcPr marL="0" marR="0" marT="0" marB="0"/>
                </a:tc>
                <a:extLst>
                  <a:ext uri="{0D108BD9-81ED-4DB2-BD59-A6C34878D82A}">
                    <a16:rowId xmlns:a16="http://schemas.microsoft.com/office/drawing/2014/main" xmlns="" val="10002"/>
                  </a:ext>
                </a:extLst>
              </a:tr>
              <a:tr h="602323">
                <a:tc>
                  <a:txBody>
                    <a:bodyPr/>
                    <a:lstStyle/>
                    <a:p>
                      <a:pPr marL="34925">
                        <a:lnSpc>
                          <a:spcPct val="100000"/>
                        </a:lnSpc>
                      </a:pPr>
                      <a:r>
                        <a:rPr sz="3600" dirty="0">
                          <a:latin typeface="Garamond"/>
                          <a:cs typeface="Garamond"/>
                        </a:rPr>
                        <a:t>d)</a:t>
                      </a:r>
                      <a:endParaRPr sz="3600">
                        <a:latin typeface="Garamond"/>
                        <a:cs typeface="Garamond"/>
                      </a:endParaRPr>
                    </a:p>
                  </a:txBody>
                  <a:tcPr marL="0" marR="0" marT="0" marB="0"/>
                </a:tc>
                <a:tc>
                  <a:txBody>
                    <a:bodyPr/>
                    <a:lstStyle/>
                    <a:p>
                      <a:pPr marL="121285">
                        <a:lnSpc>
                          <a:spcPct val="100000"/>
                        </a:lnSpc>
                      </a:pPr>
                      <a:r>
                        <a:rPr sz="3600" dirty="0">
                          <a:latin typeface="Garamond"/>
                          <a:cs typeface="Garamond"/>
                        </a:rPr>
                        <a:t>%25</a:t>
                      </a:r>
                      <a:endParaRPr sz="3600">
                        <a:latin typeface="Garamond"/>
                        <a:cs typeface="Garamond"/>
                      </a:endParaRPr>
                    </a:p>
                  </a:txBody>
                  <a:tcPr marL="0" marR="0" marT="0" marB="0"/>
                </a:tc>
                <a:extLst>
                  <a:ext uri="{0D108BD9-81ED-4DB2-BD59-A6C34878D82A}">
                    <a16:rowId xmlns:a16="http://schemas.microsoft.com/office/drawing/2014/main" xmlns=""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6295" y="1653940"/>
            <a:ext cx="7685405" cy="976630"/>
          </a:xfrm>
          <a:prstGeom prst="rect">
            <a:avLst/>
          </a:prstGeom>
        </p:spPr>
        <p:txBody>
          <a:bodyPr vert="horz" wrap="square" lIns="0" tIns="0" rIns="0" bIns="0" rtlCol="0">
            <a:spAutoFit/>
          </a:bodyPr>
          <a:lstStyle/>
          <a:p>
            <a:pPr marL="12700">
              <a:lnSpc>
                <a:spcPts val="4105"/>
              </a:lnSpc>
            </a:pPr>
            <a:r>
              <a:rPr sz="3600" b="1" dirty="0">
                <a:latin typeface="Garamond"/>
                <a:cs typeface="Garamond"/>
              </a:rPr>
              <a:t>Ül</a:t>
            </a:r>
            <a:r>
              <a:rPr sz="3600" b="1" spc="-65" dirty="0">
                <a:latin typeface="Garamond"/>
                <a:cs typeface="Garamond"/>
              </a:rPr>
              <a:t>k</a:t>
            </a:r>
            <a:r>
              <a:rPr sz="3600" b="1" spc="-20" dirty="0">
                <a:latin typeface="Garamond"/>
                <a:cs typeface="Garamond"/>
              </a:rPr>
              <a:t>emi</a:t>
            </a:r>
            <a:r>
              <a:rPr sz="3600" b="1" spc="-80" dirty="0">
                <a:latin typeface="Garamond"/>
                <a:cs typeface="Garamond"/>
              </a:rPr>
              <a:t>z</a:t>
            </a:r>
            <a:r>
              <a:rPr sz="3600" b="1" dirty="0">
                <a:latin typeface="Garamond"/>
                <a:cs typeface="Garamond"/>
              </a:rPr>
              <a:t>de millet</a:t>
            </a:r>
            <a:r>
              <a:rPr sz="3600" b="1" spc="-60" dirty="0">
                <a:latin typeface="Garamond"/>
                <a:cs typeface="Garamond"/>
              </a:rPr>
              <a:t>v</a:t>
            </a:r>
            <a:r>
              <a:rPr sz="3600" b="1" dirty="0">
                <a:latin typeface="Garamond"/>
                <a:cs typeface="Garamond"/>
              </a:rPr>
              <a:t>ekillerinin </a:t>
            </a:r>
            <a:r>
              <a:rPr sz="3600" b="1" spc="-20" dirty="0">
                <a:latin typeface="Garamond"/>
                <a:cs typeface="Garamond"/>
              </a:rPr>
              <a:t>yü</a:t>
            </a:r>
            <a:r>
              <a:rPr sz="3600" b="1" spc="-70" dirty="0">
                <a:latin typeface="Garamond"/>
                <a:cs typeface="Garamond"/>
              </a:rPr>
              <a:t>z</a:t>
            </a:r>
            <a:r>
              <a:rPr sz="3600" b="1" dirty="0">
                <a:latin typeface="Garamond"/>
                <a:cs typeface="Garamond"/>
              </a:rPr>
              <a:t>de</a:t>
            </a:r>
            <a:r>
              <a:rPr sz="3600" b="1" spc="-15" dirty="0">
                <a:latin typeface="Garamond"/>
                <a:cs typeface="Garamond"/>
              </a:rPr>
              <a:t> </a:t>
            </a:r>
            <a:r>
              <a:rPr sz="3600" b="1" spc="-20" dirty="0">
                <a:latin typeface="Garamond"/>
                <a:cs typeface="Garamond"/>
              </a:rPr>
              <a:t>kaçı</a:t>
            </a:r>
            <a:endParaRPr sz="3600">
              <a:latin typeface="Garamond"/>
              <a:cs typeface="Garamond"/>
            </a:endParaRPr>
          </a:p>
          <a:p>
            <a:pPr marL="608965" algn="ctr">
              <a:lnSpc>
                <a:spcPts val="4105"/>
              </a:lnSpc>
            </a:pPr>
            <a:r>
              <a:rPr sz="3600" b="1" dirty="0">
                <a:latin typeface="Garamond"/>
                <a:cs typeface="Garamond"/>
              </a:rPr>
              <a:t>kadındır?</a:t>
            </a:r>
            <a:endParaRPr sz="3600">
              <a:latin typeface="Garamond"/>
              <a:cs typeface="Garamond"/>
            </a:endParaRPr>
          </a:p>
        </p:txBody>
      </p:sp>
      <p:sp>
        <p:nvSpPr>
          <p:cNvPr id="4" name="object 4"/>
          <p:cNvSpPr/>
          <p:nvPr/>
        </p:nvSpPr>
        <p:spPr>
          <a:xfrm>
            <a:off x="2700527" y="4005072"/>
            <a:ext cx="1440179" cy="43129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700527" y="4005072"/>
            <a:ext cx="1440180" cy="431800"/>
          </a:xfrm>
          <a:custGeom>
            <a:avLst/>
            <a:gdLst/>
            <a:ahLst/>
            <a:cxnLst/>
            <a:rect l="l" t="t" r="r" b="b"/>
            <a:pathLst>
              <a:path w="1440179" h="431800">
                <a:moveTo>
                  <a:pt x="0" y="215645"/>
                </a:moveTo>
                <a:lnTo>
                  <a:pt x="215645" y="0"/>
                </a:lnTo>
                <a:lnTo>
                  <a:pt x="215645" y="107822"/>
                </a:lnTo>
                <a:lnTo>
                  <a:pt x="1440179" y="107822"/>
                </a:lnTo>
                <a:lnTo>
                  <a:pt x="1440179" y="323468"/>
                </a:lnTo>
                <a:lnTo>
                  <a:pt x="215645" y="323468"/>
                </a:lnTo>
                <a:lnTo>
                  <a:pt x="215645" y="431291"/>
                </a:lnTo>
                <a:lnTo>
                  <a:pt x="0" y="215645"/>
                </a:lnTo>
                <a:close/>
              </a:path>
            </a:pathLst>
          </a:custGeom>
          <a:ln w="6095">
            <a:solidFill>
              <a:srgbClr val="5B9AD5"/>
            </a:solidFill>
          </a:ln>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44145">
              <a:lnSpc>
                <a:spcPct val="100000"/>
              </a:lnSpc>
            </a:pPr>
            <a:fld id="{81D60167-4931-47E6-BA6A-407CBD079E47}" type="slidenum">
              <a:rPr b="1" spc="-10" dirty="0">
                <a:solidFill>
                  <a:srgbClr val="888888"/>
                </a:solidFill>
                <a:latin typeface="Calibri"/>
                <a:cs typeface="Calibri"/>
              </a:rPr>
              <a:t>5</a:t>
            </a:fld>
            <a:endParaRPr b="1" spc="-10" dirty="0">
              <a:solidFill>
                <a:srgbClr val="888888"/>
              </a:solidFill>
              <a:latin typeface="Calibri"/>
              <a:cs typeface="Calibri"/>
            </a:endParaRPr>
          </a:p>
        </p:txBody>
      </p:sp>
      <p:graphicFrame>
        <p:nvGraphicFramePr>
          <p:cNvPr id="3" name="object 3"/>
          <p:cNvGraphicFramePr>
            <a:graphicFrameLocks noGrp="1"/>
          </p:cNvGraphicFramePr>
          <p:nvPr/>
        </p:nvGraphicFramePr>
        <p:xfrm>
          <a:off x="668246" y="3339239"/>
          <a:ext cx="1484599" cy="2447158"/>
        </p:xfrm>
        <a:graphic>
          <a:graphicData uri="http://schemas.openxmlformats.org/drawingml/2006/table">
            <a:tbl>
              <a:tblPr firstRow="1" bandRow="1">
                <a:tableStyleId>{2D5ABB26-0587-4C30-8999-92F81FD0307C}</a:tableStyleId>
              </a:tblPr>
              <a:tblGrid>
                <a:gridCol w="522902">
                  <a:extLst>
                    <a:ext uri="{9D8B030D-6E8A-4147-A177-3AD203B41FA5}">
                      <a16:colId xmlns:a16="http://schemas.microsoft.com/office/drawing/2014/main" xmlns="" val="20000"/>
                    </a:ext>
                  </a:extLst>
                </a:gridCol>
                <a:gridCol w="961697">
                  <a:extLst>
                    <a:ext uri="{9D8B030D-6E8A-4147-A177-3AD203B41FA5}">
                      <a16:colId xmlns:a16="http://schemas.microsoft.com/office/drawing/2014/main" xmlns="" val="20001"/>
                    </a:ext>
                  </a:extLst>
                </a:gridCol>
              </a:tblGrid>
              <a:tr h="602424">
                <a:tc>
                  <a:txBody>
                    <a:bodyPr/>
                    <a:lstStyle/>
                    <a:p>
                      <a:pPr marL="34925">
                        <a:lnSpc>
                          <a:spcPct val="100000"/>
                        </a:lnSpc>
                      </a:pPr>
                      <a:r>
                        <a:rPr sz="3600" dirty="0">
                          <a:latin typeface="Garamond"/>
                          <a:cs typeface="Garamond"/>
                        </a:rPr>
                        <a:t>a)</a:t>
                      </a:r>
                      <a:endParaRPr sz="3600">
                        <a:latin typeface="Garamond"/>
                        <a:cs typeface="Garamond"/>
                      </a:endParaRPr>
                    </a:p>
                  </a:txBody>
                  <a:tcPr marL="0" marR="0" marT="0" marB="0"/>
                </a:tc>
                <a:tc>
                  <a:txBody>
                    <a:bodyPr/>
                    <a:lstStyle/>
                    <a:p>
                      <a:pPr marL="121285">
                        <a:lnSpc>
                          <a:spcPct val="100000"/>
                        </a:lnSpc>
                      </a:pPr>
                      <a:r>
                        <a:rPr sz="3600" dirty="0">
                          <a:latin typeface="Garamond"/>
                          <a:cs typeface="Garamond"/>
                        </a:rPr>
                        <a:t>%7</a:t>
                      </a:r>
                      <a:endParaRPr sz="3600">
                        <a:latin typeface="Garamond"/>
                        <a:cs typeface="Garamond"/>
                      </a:endParaRPr>
                    </a:p>
                  </a:txBody>
                  <a:tcPr marL="0" marR="0" marT="0" marB="0"/>
                </a:tc>
                <a:extLst>
                  <a:ext uri="{0D108BD9-81ED-4DB2-BD59-A6C34878D82A}">
                    <a16:rowId xmlns:a16="http://schemas.microsoft.com/office/drawing/2014/main" xmlns="" val="10000"/>
                  </a:ext>
                </a:extLst>
              </a:tr>
              <a:tr h="620458">
                <a:tc>
                  <a:txBody>
                    <a:bodyPr/>
                    <a:lstStyle/>
                    <a:p>
                      <a:pPr marL="34925">
                        <a:lnSpc>
                          <a:spcPct val="100000"/>
                        </a:lnSpc>
                      </a:pPr>
                      <a:r>
                        <a:rPr sz="3600" spc="-5" dirty="0">
                          <a:latin typeface="Garamond"/>
                          <a:cs typeface="Garamond"/>
                        </a:rPr>
                        <a:t>b)</a:t>
                      </a:r>
                      <a:endParaRPr sz="3600">
                        <a:latin typeface="Garamond"/>
                        <a:cs typeface="Garamond"/>
                      </a:endParaRPr>
                    </a:p>
                  </a:txBody>
                  <a:tcPr marL="0" marR="0" marT="0" marB="0"/>
                </a:tc>
                <a:tc>
                  <a:txBody>
                    <a:bodyPr/>
                    <a:lstStyle/>
                    <a:p>
                      <a:pPr marL="121285">
                        <a:lnSpc>
                          <a:spcPct val="100000"/>
                        </a:lnSpc>
                      </a:pPr>
                      <a:r>
                        <a:rPr sz="3600" dirty="0">
                          <a:latin typeface="Garamond"/>
                          <a:cs typeface="Garamond"/>
                        </a:rPr>
                        <a:t>%17</a:t>
                      </a:r>
                      <a:endParaRPr sz="3600">
                        <a:latin typeface="Garamond"/>
                        <a:cs typeface="Garamond"/>
                      </a:endParaRPr>
                    </a:p>
                  </a:txBody>
                  <a:tcPr marL="0" marR="0" marT="0" marB="0"/>
                </a:tc>
                <a:extLst>
                  <a:ext uri="{0D108BD9-81ED-4DB2-BD59-A6C34878D82A}">
                    <a16:rowId xmlns:a16="http://schemas.microsoft.com/office/drawing/2014/main" xmlns="" val="10001"/>
                  </a:ext>
                </a:extLst>
              </a:tr>
              <a:tr h="621155">
                <a:tc>
                  <a:txBody>
                    <a:bodyPr/>
                    <a:lstStyle/>
                    <a:p>
                      <a:pPr marL="34925">
                        <a:lnSpc>
                          <a:spcPct val="100000"/>
                        </a:lnSpc>
                      </a:pPr>
                      <a:r>
                        <a:rPr sz="3600" dirty="0">
                          <a:latin typeface="Garamond"/>
                          <a:cs typeface="Garamond"/>
                        </a:rPr>
                        <a:t>c)</a:t>
                      </a:r>
                      <a:endParaRPr sz="3600">
                        <a:latin typeface="Garamond"/>
                        <a:cs typeface="Garamond"/>
                      </a:endParaRPr>
                    </a:p>
                  </a:txBody>
                  <a:tcPr marL="0" marR="0" marT="0" marB="0"/>
                </a:tc>
                <a:tc>
                  <a:txBody>
                    <a:bodyPr/>
                    <a:lstStyle/>
                    <a:p>
                      <a:pPr marL="121285">
                        <a:lnSpc>
                          <a:spcPct val="100000"/>
                        </a:lnSpc>
                      </a:pPr>
                      <a:r>
                        <a:rPr sz="3600" dirty="0">
                          <a:latin typeface="Garamond"/>
                          <a:cs typeface="Garamond"/>
                        </a:rPr>
                        <a:t>%27</a:t>
                      </a:r>
                      <a:endParaRPr sz="3600">
                        <a:latin typeface="Garamond"/>
                        <a:cs typeface="Garamond"/>
                      </a:endParaRPr>
                    </a:p>
                  </a:txBody>
                  <a:tcPr marL="0" marR="0" marT="0" marB="0"/>
                </a:tc>
                <a:extLst>
                  <a:ext uri="{0D108BD9-81ED-4DB2-BD59-A6C34878D82A}">
                    <a16:rowId xmlns:a16="http://schemas.microsoft.com/office/drawing/2014/main" xmlns="" val="10002"/>
                  </a:ext>
                </a:extLst>
              </a:tr>
              <a:tr h="603121">
                <a:tc>
                  <a:txBody>
                    <a:bodyPr/>
                    <a:lstStyle/>
                    <a:p>
                      <a:pPr marL="34925">
                        <a:lnSpc>
                          <a:spcPct val="100000"/>
                        </a:lnSpc>
                      </a:pPr>
                      <a:r>
                        <a:rPr sz="3600" dirty="0">
                          <a:latin typeface="Garamond"/>
                          <a:cs typeface="Garamond"/>
                        </a:rPr>
                        <a:t>d)</a:t>
                      </a:r>
                      <a:endParaRPr sz="3600">
                        <a:latin typeface="Garamond"/>
                        <a:cs typeface="Garamond"/>
                      </a:endParaRPr>
                    </a:p>
                  </a:txBody>
                  <a:tcPr marL="0" marR="0" marT="0" marB="0"/>
                </a:tc>
                <a:tc>
                  <a:txBody>
                    <a:bodyPr/>
                    <a:lstStyle/>
                    <a:p>
                      <a:pPr marL="121285">
                        <a:lnSpc>
                          <a:spcPct val="100000"/>
                        </a:lnSpc>
                      </a:pPr>
                      <a:r>
                        <a:rPr sz="3600" dirty="0">
                          <a:latin typeface="Garamond"/>
                          <a:cs typeface="Garamond"/>
                        </a:rPr>
                        <a:t>%37</a:t>
                      </a:r>
                      <a:endParaRPr sz="3600">
                        <a:latin typeface="Garamond"/>
                        <a:cs typeface="Garamond"/>
                      </a:endParaRPr>
                    </a:p>
                  </a:txBody>
                  <a:tcPr marL="0" marR="0" marT="0" marB="0"/>
                </a:tc>
                <a:extLst>
                  <a:ext uri="{0D108BD9-81ED-4DB2-BD59-A6C34878D82A}">
                    <a16:rowId xmlns:a16="http://schemas.microsoft.com/office/drawing/2014/main" xmlns=""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2475" y="1653940"/>
            <a:ext cx="7849234" cy="976630"/>
          </a:xfrm>
          <a:prstGeom prst="rect">
            <a:avLst/>
          </a:prstGeom>
        </p:spPr>
        <p:txBody>
          <a:bodyPr vert="horz" wrap="square" lIns="0" tIns="0" rIns="0" bIns="0" rtlCol="0">
            <a:spAutoFit/>
          </a:bodyPr>
          <a:lstStyle/>
          <a:p>
            <a:pPr marL="12700">
              <a:lnSpc>
                <a:spcPts val="4105"/>
              </a:lnSpc>
            </a:pPr>
            <a:r>
              <a:rPr sz="3600" b="1" dirty="0">
                <a:latin typeface="Garamond"/>
                <a:cs typeface="Garamond"/>
              </a:rPr>
              <a:t>Ül</a:t>
            </a:r>
            <a:r>
              <a:rPr sz="3600" b="1" spc="-65" dirty="0">
                <a:latin typeface="Garamond"/>
                <a:cs typeface="Garamond"/>
              </a:rPr>
              <a:t>k</a:t>
            </a:r>
            <a:r>
              <a:rPr sz="3600" b="1" spc="-20" dirty="0">
                <a:latin typeface="Garamond"/>
                <a:cs typeface="Garamond"/>
              </a:rPr>
              <a:t>emi</a:t>
            </a:r>
            <a:r>
              <a:rPr sz="3600" b="1" spc="-80" dirty="0">
                <a:latin typeface="Garamond"/>
                <a:cs typeface="Garamond"/>
              </a:rPr>
              <a:t>z</a:t>
            </a:r>
            <a:r>
              <a:rPr sz="3600" b="1" dirty="0">
                <a:latin typeface="Garamond"/>
                <a:cs typeface="Garamond"/>
              </a:rPr>
              <a:t>de bele</a:t>
            </a:r>
            <a:r>
              <a:rPr sz="3600" b="1" spc="10" dirty="0">
                <a:latin typeface="Garamond"/>
                <a:cs typeface="Garamond"/>
              </a:rPr>
              <a:t>d</a:t>
            </a:r>
            <a:r>
              <a:rPr sz="3600" b="1" spc="-15" dirty="0">
                <a:latin typeface="Garamond"/>
                <a:cs typeface="Garamond"/>
              </a:rPr>
              <a:t>i</a:t>
            </a:r>
            <a:r>
              <a:rPr sz="3600" b="1" spc="-85" dirty="0">
                <a:latin typeface="Garamond"/>
                <a:cs typeface="Garamond"/>
              </a:rPr>
              <a:t>y</a:t>
            </a:r>
            <a:r>
              <a:rPr sz="3600" b="1" dirty="0">
                <a:latin typeface="Garamond"/>
                <a:cs typeface="Garamond"/>
              </a:rPr>
              <a:t>e başkanlarının </a:t>
            </a:r>
            <a:r>
              <a:rPr sz="3600" b="1" spc="-20" dirty="0">
                <a:latin typeface="Garamond"/>
                <a:cs typeface="Garamond"/>
              </a:rPr>
              <a:t>yü</a:t>
            </a:r>
            <a:r>
              <a:rPr sz="3600" b="1" spc="-75" dirty="0">
                <a:latin typeface="Garamond"/>
                <a:cs typeface="Garamond"/>
              </a:rPr>
              <a:t>z</a:t>
            </a:r>
            <a:r>
              <a:rPr sz="3600" b="1" dirty="0">
                <a:latin typeface="Garamond"/>
                <a:cs typeface="Garamond"/>
              </a:rPr>
              <a:t>de</a:t>
            </a:r>
            <a:endParaRPr sz="3600">
              <a:latin typeface="Garamond"/>
              <a:cs typeface="Garamond"/>
            </a:endParaRPr>
          </a:p>
          <a:p>
            <a:pPr marL="2859405">
              <a:lnSpc>
                <a:spcPts val="4105"/>
              </a:lnSpc>
            </a:pPr>
            <a:r>
              <a:rPr sz="3600" b="1" spc="-20" dirty="0">
                <a:latin typeface="Garamond"/>
                <a:cs typeface="Garamond"/>
              </a:rPr>
              <a:t>ka</a:t>
            </a:r>
            <a:r>
              <a:rPr sz="3600" b="1" spc="-15" dirty="0">
                <a:latin typeface="Garamond"/>
                <a:cs typeface="Garamond"/>
              </a:rPr>
              <a:t>ç</a:t>
            </a:r>
            <a:r>
              <a:rPr sz="3600" b="1" dirty="0">
                <a:latin typeface="Garamond"/>
                <a:cs typeface="Garamond"/>
              </a:rPr>
              <a:t>ı ka</a:t>
            </a:r>
            <a:r>
              <a:rPr sz="3600" b="1" spc="10" dirty="0">
                <a:latin typeface="Garamond"/>
                <a:cs typeface="Garamond"/>
              </a:rPr>
              <a:t>d</a:t>
            </a:r>
            <a:r>
              <a:rPr sz="3600" b="1" dirty="0">
                <a:latin typeface="Garamond"/>
                <a:cs typeface="Garamond"/>
              </a:rPr>
              <a:t>ın</a:t>
            </a:r>
            <a:r>
              <a:rPr sz="3600" b="1" spc="10" dirty="0">
                <a:latin typeface="Garamond"/>
                <a:cs typeface="Garamond"/>
              </a:rPr>
              <a:t>d</a:t>
            </a:r>
            <a:r>
              <a:rPr sz="3600" b="1" dirty="0">
                <a:latin typeface="Garamond"/>
                <a:cs typeface="Garamond"/>
              </a:rPr>
              <a:t>ır?</a:t>
            </a:r>
            <a:endParaRPr sz="3600">
              <a:latin typeface="Garamond"/>
              <a:cs typeface="Garamond"/>
            </a:endParaRPr>
          </a:p>
        </p:txBody>
      </p:sp>
      <p:sp>
        <p:nvSpPr>
          <p:cNvPr id="4" name="object 4"/>
          <p:cNvSpPr/>
          <p:nvPr/>
        </p:nvSpPr>
        <p:spPr>
          <a:xfrm>
            <a:off x="2412491" y="3357372"/>
            <a:ext cx="1440179" cy="43129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412491" y="3357372"/>
            <a:ext cx="1440180" cy="431800"/>
          </a:xfrm>
          <a:custGeom>
            <a:avLst/>
            <a:gdLst/>
            <a:ahLst/>
            <a:cxnLst/>
            <a:rect l="l" t="t" r="r" b="b"/>
            <a:pathLst>
              <a:path w="1440179" h="431800">
                <a:moveTo>
                  <a:pt x="0" y="215645"/>
                </a:moveTo>
                <a:lnTo>
                  <a:pt x="215645" y="0"/>
                </a:lnTo>
                <a:lnTo>
                  <a:pt x="215645" y="107807"/>
                </a:lnTo>
                <a:lnTo>
                  <a:pt x="1440179" y="107807"/>
                </a:lnTo>
                <a:lnTo>
                  <a:pt x="1440179" y="323453"/>
                </a:lnTo>
                <a:lnTo>
                  <a:pt x="215645" y="323453"/>
                </a:lnTo>
                <a:lnTo>
                  <a:pt x="215645" y="431291"/>
                </a:lnTo>
                <a:lnTo>
                  <a:pt x="0" y="215645"/>
                </a:lnTo>
                <a:close/>
              </a:path>
            </a:pathLst>
          </a:custGeom>
          <a:ln w="6095">
            <a:solidFill>
              <a:srgbClr val="5B9AD5"/>
            </a:solidFill>
          </a:ln>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44145">
              <a:lnSpc>
                <a:spcPct val="100000"/>
              </a:lnSpc>
            </a:pPr>
            <a:fld id="{81D60167-4931-47E6-BA6A-407CBD079E47}" type="slidenum">
              <a:rPr b="1" spc="-10" dirty="0">
                <a:solidFill>
                  <a:srgbClr val="888888"/>
                </a:solidFill>
                <a:latin typeface="Calibri"/>
                <a:cs typeface="Calibri"/>
              </a:rPr>
              <a:t>6</a:t>
            </a:fld>
            <a:endParaRPr b="1" spc="-10" dirty="0">
              <a:solidFill>
                <a:srgbClr val="888888"/>
              </a:solidFill>
              <a:latin typeface="Calibri"/>
              <a:cs typeface="Calibri"/>
            </a:endParaRPr>
          </a:p>
        </p:txBody>
      </p:sp>
      <p:graphicFrame>
        <p:nvGraphicFramePr>
          <p:cNvPr id="3" name="object 3"/>
          <p:cNvGraphicFramePr>
            <a:graphicFrameLocks noGrp="1"/>
          </p:cNvGraphicFramePr>
          <p:nvPr/>
        </p:nvGraphicFramePr>
        <p:xfrm>
          <a:off x="668246" y="3339239"/>
          <a:ext cx="1486279" cy="2447158"/>
        </p:xfrm>
        <a:graphic>
          <a:graphicData uri="http://schemas.openxmlformats.org/drawingml/2006/table">
            <a:tbl>
              <a:tblPr firstRow="1" bandRow="1">
                <a:tableStyleId>{2D5ABB26-0587-4C30-8999-92F81FD0307C}</a:tableStyleId>
              </a:tblPr>
              <a:tblGrid>
                <a:gridCol w="522902">
                  <a:extLst>
                    <a:ext uri="{9D8B030D-6E8A-4147-A177-3AD203B41FA5}">
                      <a16:colId xmlns:a16="http://schemas.microsoft.com/office/drawing/2014/main" xmlns="" val="20000"/>
                    </a:ext>
                  </a:extLst>
                </a:gridCol>
                <a:gridCol w="963377">
                  <a:extLst>
                    <a:ext uri="{9D8B030D-6E8A-4147-A177-3AD203B41FA5}">
                      <a16:colId xmlns:a16="http://schemas.microsoft.com/office/drawing/2014/main" xmlns="" val="20001"/>
                    </a:ext>
                  </a:extLst>
                </a:gridCol>
              </a:tblGrid>
              <a:tr h="602424">
                <a:tc>
                  <a:txBody>
                    <a:bodyPr/>
                    <a:lstStyle/>
                    <a:p>
                      <a:pPr marL="34925">
                        <a:lnSpc>
                          <a:spcPct val="100000"/>
                        </a:lnSpc>
                      </a:pPr>
                      <a:r>
                        <a:rPr sz="3600" dirty="0">
                          <a:latin typeface="Garamond"/>
                          <a:cs typeface="Garamond"/>
                        </a:rPr>
                        <a:t>a)</a:t>
                      </a:r>
                      <a:endParaRPr sz="3600">
                        <a:latin typeface="Garamond"/>
                        <a:cs typeface="Garamond"/>
                      </a:endParaRPr>
                    </a:p>
                  </a:txBody>
                  <a:tcPr marL="0" marR="0" marT="0" marB="0"/>
                </a:tc>
                <a:tc>
                  <a:txBody>
                    <a:bodyPr/>
                    <a:lstStyle/>
                    <a:p>
                      <a:pPr marL="121285">
                        <a:lnSpc>
                          <a:spcPct val="100000"/>
                        </a:lnSpc>
                      </a:pPr>
                      <a:r>
                        <a:rPr sz="3600" dirty="0">
                          <a:latin typeface="Garamond"/>
                          <a:cs typeface="Garamond"/>
                        </a:rPr>
                        <a:t>%3</a:t>
                      </a:r>
                      <a:endParaRPr sz="3600">
                        <a:latin typeface="Garamond"/>
                        <a:cs typeface="Garamond"/>
                      </a:endParaRPr>
                    </a:p>
                  </a:txBody>
                  <a:tcPr marL="0" marR="0" marT="0" marB="0"/>
                </a:tc>
                <a:extLst>
                  <a:ext uri="{0D108BD9-81ED-4DB2-BD59-A6C34878D82A}">
                    <a16:rowId xmlns:a16="http://schemas.microsoft.com/office/drawing/2014/main" xmlns="" val="10000"/>
                  </a:ext>
                </a:extLst>
              </a:tr>
              <a:tr h="620458">
                <a:tc>
                  <a:txBody>
                    <a:bodyPr/>
                    <a:lstStyle/>
                    <a:p>
                      <a:pPr marL="34925">
                        <a:lnSpc>
                          <a:spcPct val="100000"/>
                        </a:lnSpc>
                      </a:pPr>
                      <a:r>
                        <a:rPr sz="3600" spc="-5" dirty="0">
                          <a:latin typeface="Garamond"/>
                          <a:cs typeface="Garamond"/>
                        </a:rPr>
                        <a:t>b)</a:t>
                      </a:r>
                      <a:endParaRPr sz="3600">
                        <a:latin typeface="Garamond"/>
                        <a:cs typeface="Garamond"/>
                      </a:endParaRPr>
                    </a:p>
                  </a:txBody>
                  <a:tcPr marL="0" marR="0" marT="0" marB="0"/>
                </a:tc>
                <a:tc>
                  <a:txBody>
                    <a:bodyPr/>
                    <a:lstStyle/>
                    <a:p>
                      <a:pPr marL="121285">
                        <a:lnSpc>
                          <a:spcPct val="100000"/>
                        </a:lnSpc>
                      </a:pPr>
                      <a:r>
                        <a:rPr sz="3600" dirty="0">
                          <a:latin typeface="Garamond"/>
                          <a:cs typeface="Garamond"/>
                        </a:rPr>
                        <a:t>%5</a:t>
                      </a:r>
                      <a:endParaRPr sz="3600">
                        <a:latin typeface="Garamond"/>
                        <a:cs typeface="Garamond"/>
                      </a:endParaRPr>
                    </a:p>
                  </a:txBody>
                  <a:tcPr marL="0" marR="0" marT="0" marB="0"/>
                </a:tc>
                <a:extLst>
                  <a:ext uri="{0D108BD9-81ED-4DB2-BD59-A6C34878D82A}">
                    <a16:rowId xmlns:a16="http://schemas.microsoft.com/office/drawing/2014/main" xmlns="" val="10001"/>
                  </a:ext>
                </a:extLst>
              </a:tr>
              <a:tr h="621155">
                <a:tc>
                  <a:txBody>
                    <a:bodyPr/>
                    <a:lstStyle/>
                    <a:p>
                      <a:pPr marL="34925">
                        <a:lnSpc>
                          <a:spcPct val="100000"/>
                        </a:lnSpc>
                      </a:pPr>
                      <a:r>
                        <a:rPr sz="3600" dirty="0">
                          <a:latin typeface="Garamond"/>
                          <a:cs typeface="Garamond"/>
                        </a:rPr>
                        <a:t>c)</a:t>
                      </a:r>
                      <a:endParaRPr sz="3600">
                        <a:latin typeface="Garamond"/>
                        <a:cs typeface="Garamond"/>
                      </a:endParaRPr>
                    </a:p>
                  </a:txBody>
                  <a:tcPr marL="0" marR="0" marT="0" marB="0"/>
                </a:tc>
                <a:tc>
                  <a:txBody>
                    <a:bodyPr/>
                    <a:lstStyle/>
                    <a:p>
                      <a:pPr marL="121285">
                        <a:lnSpc>
                          <a:spcPct val="100000"/>
                        </a:lnSpc>
                      </a:pPr>
                      <a:r>
                        <a:rPr sz="3600" dirty="0">
                          <a:latin typeface="Garamond"/>
                          <a:cs typeface="Garamond"/>
                        </a:rPr>
                        <a:t>%</a:t>
                      </a:r>
                      <a:r>
                        <a:rPr sz="3600" spc="5" dirty="0">
                          <a:latin typeface="Garamond"/>
                          <a:cs typeface="Garamond"/>
                        </a:rPr>
                        <a:t>10</a:t>
                      </a:r>
                      <a:endParaRPr sz="3600">
                        <a:latin typeface="Garamond"/>
                        <a:cs typeface="Garamond"/>
                      </a:endParaRPr>
                    </a:p>
                  </a:txBody>
                  <a:tcPr marL="0" marR="0" marT="0" marB="0"/>
                </a:tc>
                <a:extLst>
                  <a:ext uri="{0D108BD9-81ED-4DB2-BD59-A6C34878D82A}">
                    <a16:rowId xmlns:a16="http://schemas.microsoft.com/office/drawing/2014/main" xmlns="" val="10002"/>
                  </a:ext>
                </a:extLst>
              </a:tr>
              <a:tr h="603121">
                <a:tc>
                  <a:txBody>
                    <a:bodyPr/>
                    <a:lstStyle/>
                    <a:p>
                      <a:pPr marL="34925">
                        <a:lnSpc>
                          <a:spcPct val="100000"/>
                        </a:lnSpc>
                      </a:pPr>
                      <a:r>
                        <a:rPr sz="3600" dirty="0">
                          <a:latin typeface="Garamond"/>
                          <a:cs typeface="Garamond"/>
                        </a:rPr>
                        <a:t>d)</a:t>
                      </a:r>
                      <a:endParaRPr sz="3600">
                        <a:latin typeface="Garamond"/>
                        <a:cs typeface="Garamond"/>
                      </a:endParaRPr>
                    </a:p>
                  </a:txBody>
                  <a:tcPr marL="0" marR="0" marT="0" marB="0"/>
                </a:tc>
                <a:tc>
                  <a:txBody>
                    <a:bodyPr/>
                    <a:lstStyle/>
                    <a:p>
                      <a:pPr marL="121285">
                        <a:lnSpc>
                          <a:spcPct val="100000"/>
                        </a:lnSpc>
                      </a:pPr>
                      <a:r>
                        <a:rPr sz="3600" dirty="0">
                          <a:latin typeface="Garamond"/>
                          <a:cs typeface="Garamond"/>
                        </a:rPr>
                        <a:t>%</a:t>
                      </a:r>
                      <a:r>
                        <a:rPr sz="3600" spc="5" dirty="0">
                          <a:latin typeface="Garamond"/>
                          <a:cs typeface="Garamond"/>
                        </a:rPr>
                        <a:t>20</a:t>
                      </a:r>
                      <a:endParaRPr sz="3600">
                        <a:latin typeface="Garamond"/>
                        <a:cs typeface="Garamond"/>
                      </a:endParaRPr>
                    </a:p>
                  </a:txBody>
                  <a:tcPr marL="0" marR="0" marT="0" marB="0"/>
                </a:tc>
                <a:extLst>
                  <a:ext uri="{0D108BD9-81ED-4DB2-BD59-A6C34878D82A}">
                    <a16:rowId xmlns:a16="http://schemas.microsoft.com/office/drawing/2014/main" xmlns=""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3831" y="1650878"/>
            <a:ext cx="7503795" cy="1467485"/>
          </a:xfrm>
          <a:prstGeom prst="rect">
            <a:avLst/>
          </a:prstGeom>
        </p:spPr>
        <p:txBody>
          <a:bodyPr vert="horz" wrap="square" lIns="0" tIns="0" rIns="0" bIns="0" rtlCol="0">
            <a:spAutoFit/>
          </a:bodyPr>
          <a:lstStyle/>
          <a:p>
            <a:pPr marL="608330" marR="5080" indent="-596265">
              <a:lnSpc>
                <a:spcPts val="3890"/>
              </a:lnSpc>
            </a:pPr>
            <a:r>
              <a:rPr sz="3600" b="1" i="1" spc="215" dirty="0">
                <a:latin typeface="Garamond"/>
                <a:cs typeface="Garamond"/>
              </a:rPr>
              <a:t>Ü</a:t>
            </a:r>
            <a:r>
              <a:rPr sz="3600" b="1" i="1" spc="55" dirty="0">
                <a:latin typeface="Garamond"/>
                <a:cs typeface="Garamond"/>
              </a:rPr>
              <a:t>l</a:t>
            </a:r>
            <a:r>
              <a:rPr sz="3600" b="1" i="1" spc="-75" dirty="0">
                <a:latin typeface="Garamond"/>
                <a:cs typeface="Garamond"/>
              </a:rPr>
              <a:t>ke</a:t>
            </a:r>
            <a:r>
              <a:rPr sz="3600" b="1" i="1" spc="-140" dirty="0">
                <a:latin typeface="Garamond"/>
                <a:cs typeface="Garamond"/>
              </a:rPr>
              <a:t>m</a:t>
            </a:r>
            <a:r>
              <a:rPr sz="3600" b="1" i="1" spc="-65" dirty="0">
                <a:latin typeface="Garamond"/>
                <a:cs typeface="Garamond"/>
              </a:rPr>
              <a:t>izde</a:t>
            </a:r>
            <a:r>
              <a:rPr sz="3600" b="1" i="1" spc="40" dirty="0">
                <a:latin typeface="Garamond"/>
                <a:cs typeface="Garamond"/>
              </a:rPr>
              <a:t> </a:t>
            </a:r>
            <a:r>
              <a:rPr sz="3600" b="1" i="1" spc="-50" dirty="0">
                <a:latin typeface="Garamond"/>
                <a:cs typeface="Garamond"/>
              </a:rPr>
              <a:t>erk</a:t>
            </a:r>
            <a:r>
              <a:rPr sz="3600" b="1" i="1" spc="-70" dirty="0">
                <a:latin typeface="Garamond"/>
                <a:cs typeface="Garamond"/>
              </a:rPr>
              <a:t>e</a:t>
            </a:r>
            <a:r>
              <a:rPr sz="3600" b="1" i="1" spc="75" dirty="0">
                <a:latin typeface="Garamond"/>
                <a:cs typeface="Garamond"/>
              </a:rPr>
              <a:t>k</a:t>
            </a:r>
            <a:r>
              <a:rPr sz="3600" b="1" i="1" spc="20" dirty="0">
                <a:latin typeface="Garamond"/>
                <a:cs typeface="Garamond"/>
              </a:rPr>
              <a:t>l</a:t>
            </a:r>
            <a:r>
              <a:rPr sz="3600" b="1" i="1" spc="10" dirty="0">
                <a:latin typeface="Garamond"/>
                <a:cs typeface="Garamond"/>
              </a:rPr>
              <a:t>erin</a:t>
            </a:r>
            <a:r>
              <a:rPr sz="3600" b="1" i="1" spc="50" dirty="0">
                <a:latin typeface="Garamond"/>
                <a:cs typeface="Garamond"/>
              </a:rPr>
              <a:t> </a:t>
            </a:r>
            <a:r>
              <a:rPr sz="3600" b="1" i="1" spc="-125" dirty="0">
                <a:latin typeface="Garamond"/>
                <a:cs typeface="Garamond"/>
              </a:rPr>
              <a:t>işgücüne</a:t>
            </a:r>
            <a:r>
              <a:rPr sz="3600" b="1" i="1" spc="15" dirty="0">
                <a:latin typeface="Garamond"/>
                <a:cs typeface="Garamond"/>
              </a:rPr>
              <a:t> </a:t>
            </a:r>
            <a:r>
              <a:rPr sz="3600" b="1" i="1" spc="45" dirty="0">
                <a:latin typeface="Garamond"/>
                <a:cs typeface="Garamond"/>
              </a:rPr>
              <a:t>katılım</a:t>
            </a:r>
            <a:r>
              <a:rPr sz="3600" b="1" i="1" spc="40" dirty="0">
                <a:latin typeface="Garamond"/>
                <a:cs typeface="Garamond"/>
              </a:rPr>
              <a:t> oranı</a:t>
            </a:r>
            <a:r>
              <a:rPr sz="3600" b="1" i="1" spc="25" dirty="0">
                <a:latin typeface="Garamond"/>
                <a:cs typeface="Garamond"/>
              </a:rPr>
              <a:t> </a:t>
            </a:r>
            <a:r>
              <a:rPr sz="3600" b="1" i="1" spc="60" dirty="0">
                <a:latin typeface="Garamond"/>
                <a:cs typeface="Garamond"/>
              </a:rPr>
              <a:t>%73</a:t>
            </a:r>
            <a:r>
              <a:rPr sz="3600" b="1" i="1" spc="15" dirty="0">
                <a:latin typeface="Garamond"/>
                <a:cs typeface="Garamond"/>
              </a:rPr>
              <a:t> </a:t>
            </a:r>
            <a:r>
              <a:rPr sz="3600" b="1" i="1" spc="-20" dirty="0">
                <a:latin typeface="Garamond"/>
                <a:cs typeface="Garamond"/>
              </a:rPr>
              <a:t>iken</a:t>
            </a:r>
            <a:r>
              <a:rPr sz="3600" b="1" i="1" spc="15" dirty="0">
                <a:latin typeface="Garamond"/>
                <a:cs typeface="Garamond"/>
              </a:rPr>
              <a:t> </a:t>
            </a:r>
            <a:r>
              <a:rPr sz="3600" b="1" i="1" spc="75" dirty="0">
                <a:latin typeface="Garamond"/>
                <a:cs typeface="Garamond"/>
              </a:rPr>
              <a:t>kadınların</a:t>
            </a:r>
            <a:r>
              <a:rPr sz="3600" b="1" i="1" spc="25" dirty="0">
                <a:latin typeface="Garamond"/>
                <a:cs typeface="Garamond"/>
              </a:rPr>
              <a:t> </a:t>
            </a:r>
            <a:r>
              <a:rPr sz="3600" b="1" i="1" spc="-85" dirty="0">
                <a:latin typeface="Garamond"/>
                <a:cs typeface="Garamond"/>
              </a:rPr>
              <a:t>i</a:t>
            </a:r>
            <a:r>
              <a:rPr sz="3600" b="1" i="1" spc="-114" dirty="0">
                <a:latin typeface="Garamond"/>
                <a:cs typeface="Garamond"/>
              </a:rPr>
              <a:t>ş</a:t>
            </a:r>
            <a:r>
              <a:rPr sz="3600" b="1" i="1" spc="-135" dirty="0">
                <a:latin typeface="Garamond"/>
                <a:cs typeface="Garamond"/>
              </a:rPr>
              <a:t>güc</a:t>
            </a:r>
            <a:r>
              <a:rPr sz="3600" b="1" i="1" spc="-155" dirty="0">
                <a:latin typeface="Garamond"/>
                <a:cs typeface="Garamond"/>
              </a:rPr>
              <a:t>ü</a:t>
            </a:r>
            <a:r>
              <a:rPr sz="3600" b="1" i="1" spc="-95" dirty="0">
                <a:latin typeface="Garamond"/>
                <a:cs typeface="Garamond"/>
              </a:rPr>
              <a:t>ne</a:t>
            </a:r>
            <a:endParaRPr sz="3600">
              <a:latin typeface="Garamond"/>
              <a:cs typeface="Garamond"/>
            </a:endParaRPr>
          </a:p>
          <a:p>
            <a:pPr marL="1437640">
              <a:lnSpc>
                <a:spcPts val="3804"/>
              </a:lnSpc>
            </a:pPr>
            <a:r>
              <a:rPr sz="3600" b="1" i="1" spc="70" dirty="0">
                <a:latin typeface="Garamond"/>
                <a:cs typeface="Garamond"/>
              </a:rPr>
              <a:t>katı</a:t>
            </a:r>
            <a:r>
              <a:rPr sz="3600" b="1" i="1" spc="30" dirty="0">
                <a:latin typeface="Garamond"/>
                <a:cs typeface="Garamond"/>
              </a:rPr>
              <a:t>l</a:t>
            </a:r>
            <a:r>
              <a:rPr sz="3600" b="1" i="1" dirty="0">
                <a:latin typeface="Garamond"/>
                <a:cs typeface="Garamond"/>
              </a:rPr>
              <a:t>ım</a:t>
            </a:r>
            <a:r>
              <a:rPr sz="3600" b="1" i="1" spc="25" dirty="0">
                <a:latin typeface="Garamond"/>
                <a:cs typeface="Garamond"/>
              </a:rPr>
              <a:t> </a:t>
            </a:r>
            <a:r>
              <a:rPr sz="3600" b="1" i="1" spc="45" dirty="0">
                <a:latin typeface="Garamond"/>
                <a:cs typeface="Garamond"/>
              </a:rPr>
              <a:t>oranı</a:t>
            </a:r>
            <a:r>
              <a:rPr sz="3600" b="1" i="1" spc="25" dirty="0">
                <a:latin typeface="Garamond"/>
                <a:cs typeface="Garamond"/>
              </a:rPr>
              <a:t> </a:t>
            </a:r>
            <a:r>
              <a:rPr sz="3600" b="1" i="1" spc="85" dirty="0">
                <a:latin typeface="Garamond"/>
                <a:cs typeface="Garamond"/>
              </a:rPr>
              <a:t>y</a:t>
            </a:r>
            <a:r>
              <a:rPr sz="3600" b="1" i="1" spc="-75" dirty="0">
                <a:latin typeface="Garamond"/>
                <a:cs typeface="Garamond"/>
              </a:rPr>
              <a:t>üz</a:t>
            </a:r>
            <a:r>
              <a:rPr sz="3600" b="1" i="1" spc="-95" dirty="0">
                <a:latin typeface="Garamond"/>
                <a:cs typeface="Garamond"/>
              </a:rPr>
              <a:t>d</a:t>
            </a:r>
            <a:r>
              <a:rPr sz="3600" b="1" i="1" spc="-170" dirty="0">
                <a:latin typeface="Garamond"/>
                <a:cs typeface="Garamond"/>
              </a:rPr>
              <a:t>e</a:t>
            </a:r>
            <a:r>
              <a:rPr sz="3600" b="1" i="1" spc="25" dirty="0">
                <a:latin typeface="Garamond"/>
                <a:cs typeface="Garamond"/>
              </a:rPr>
              <a:t> </a:t>
            </a:r>
            <a:r>
              <a:rPr sz="3600" b="1" i="1" spc="10" dirty="0">
                <a:latin typeface="Garamond"/>
                <a:cs typeface="Garamond"/>
              </a:rPr>
              <a:t>kaçtır?</a:t>
            </a:r>
            <a:endParaRPr sz="3600">
              <a:latin typeface="Garamond"/>
              <a:cs typeface="Garamond"/>
            </a:endParaRPr>
          </a:p>
        </p:txBody>
      </p:sp>
      <p:sp>
        <p:nvSpPr>
          <p:cNvPr id="4" name="object 4"/>
          <p:cNvSpPr/>
          <p:nvPr/>
        </p:nvSpPr>
        <p:spPr>
          <a:xfrm>
            <a:off x="2555747" y="3285744"/>
            <a:ext cx="1440179" cy="43129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555747" y="3285744"/>
            <a:ext cx="1440180" cy="431800"/>
          </a:xfrm>
          <a:custGeom>
            <a:avLst/>
            <a:gdLst/>
            <a:ahLst/>
            <a:cxnLst/>
            <a:rect l="l" t="t" r="r" b="b"/>
            <a:pathLst>
              <a:path w="1440179" h="431800">
                <a:moveTo>
                  <a:pt x="0" y="215645"/>
                </a:moveTo>
                <a:lnTo>
                  <a:pt x="215645" y="0"/>
                </a:lnTo>
                <a:lnTo>
                  <a:pt x="215645" y="107807"/>
                </a:lnTo>
                <a:lnTo>
                  <a:pt x="1440179" y="107807"/>
                </a:lnTo>
                <a:lnTo>
                  <a:pt x="1440179" y="323453"/>
                </a:lnTo>
                <a:lnTo>
                  <a:pt x="215645" y="323453"/>
                </a:lnTo>
                <a:lnTo>
                  <a:pt x="215645" y="431291"/>
                </a:lnTo>
                <a:lnTo>
                  <a:pt x="0" y="215645"/>
                </a:lnTo>
                <a:close/>
              </a:path>
            </a:pathLst>
          </a:custGeom>
          <a:ln w="6095">
            <a:solidFill>
              <a:srgbClr val="5B9AD5"/>
            </a:solidFill>
          </a:ln>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44145">
              <a:lnSpc>
                <a:spcPct val="100000"/>
              </a:lnSpc>
            </a:pPr>
            <a:fld id="{81D60167-4931-47E6-BA6A-407CBD079E47}" type="slidenum">
              <a:rPr b="1" spc="-10" dirty="0">
                <a:solidFill>
                  <a:srgbClr val="888888"/>
                </a:solidFill>
                <a:latin typeface="Calibri"/>
                <a:cs typeface="Calibri"/>
              </a:rPr>
              <a:t>7</a:t>
            </a:fld>
            <a:endParaRPr b="1" spc="-10" dirty="0">
              <a:solidFill>
                <a:srgbClr val="888888"/>
              </a:solidFill>
              <a:latin typeface="Calibri"/>
              <a:cs typeface="Calibri"/>
            </a:endParaRPr>
          </a:p>
        </p:txBody>
      </p:sp>
      <p:graphicFrame>
        <p:nvGraphicFramePr>
          <p:cNvPr id="3" name="object 3"/>
          <p:cNvGraphicFramePr>
            <a:graphicFrameLocks noGrp="1"/>
          </p:cNvGraphicFramePr>
          <p:nvPr/>
        </p:nvGraphicFramePr>
        <p:xfrm>
          <a:off x="668240" y="3211223"/>
          <a:ext cx="1485137" cy="2446980"/>
        </p:xfrm>
        <a:graphic>
          <a:graphicData uri="http://schemas.openxmlformats.org/drawingml/2006/table">
            <a:tbl>
              <a:tblPr firstRow="1" bandRow="1">
                <a:tableStyleId>{2D5ABB26-0587-4C30-8999-92F81FD0307C}</a:tableStyleId>
              </a:tblPr>
              <a:tblGrid>
                <a:gridCol w="522870">
                  <a:extLst>
                    <a:ext uri="{9D8B030D-6E8A-4147-A177-3AD203B41FA5}">
                      <a16:colId xmlns:a16="http://schemas.microsoft.com/office/drawing/2014/main" xmlns="" val="20000"/>
                    </a:ext>
                  </a:extLst>
                </a:gridCol>
                <a:gridCol w="962267">
                  <a:extLst>
                    <a:ext uri="{9D8B030D-6E8A-4147-A177-3AD203B41FA5}">
                      <a16:colId xmlns:a16="http://schemas.microsoft.com/office/drawing/2014/main" xmlns="" val="20001"/>
                    </a:ext>
                  </a:extLst>
                </a:gridCol>
              </a:tblGrid>
              <a:tr h="602879">
                <a:tc>
                  <a:txBody>
                    <a:bodyPr/>
                    <a:lstStyle/>
                    <a:p>
                      <a:pPr marL="34925">
                        <a:lnSpc>
                          <a:spcPct val="100000"/>
                        </a:lnSpc>
                      </a:pPr>
                      <a:r>
                        <a:rPr sz="3600" dirty="0">
                          <a:latin typeface="Garamond"/>
                          <a:cs typeface="Garamond"/>
                        </a:rPr>
                        <a:t>a)</a:t>
                      </a:r>
                      <a:endParaRPr sz="3600">
                        <a:latin typeface="Garamond"/>
                        <a:cs typeface="Garamond"/>
                      </a:endParaRPr>
                    </a:p>
                  </a:txBody>
                  <a:tcPr marL="0" marR="0" marT="0" marB="0"/>
                </a:tc>
                <a:tc>
                  <a:txBody>
                    <a:bodyPr/>
                    <a:lstStyle/>
                    <a:p>
                      <a:pPr marL="121285">
                        <a:lnSpc>
                          <a:spcPct val="100000"/>
                        </a:lnSpc>
                      </a:pPr>
                      <a:r>
                        <a:rPr sz="3600" dirty="0">
                          <a:latin typeface="Garamond"/>
                          <a:cs typeface="Garamond"/>
                        </a:rPr>
                        <a:t>%34</a:t>
                      </a:r>
                      <a:endParaRPr sz="3600">
                        <a:latin typeface="Garamond"/>
                        <a:cs typeface="Garamond"/>
                      </a:endParaRPr>
                    </a:p>
                  </a:txBody>
                  <a:tcPr marL="0" marR="0" marT="0" marB="0"/>
                </a:tc>
                <a:extLst>
                  <a:ext uri="{0D108BD9-81ED-4DB2-BD59-A6C34878D82A}">
                    <a16:rowId xmlns:a16="http://schemas.microsoft.com/office/drawing/2014/main" xmlns="" val="10000"/>
                  </a:ext>
                </a:extLst>
              </a:tr>
              <a:tr h="621373">
                <a:tc>
                  <a:txBody>
                    <a:bodyPr/>
                    <a:lstStyle/>
                    <a:p>
                      <a:pPr marL="34925">
                        <a:lnSpc>
                          <a:spcPct val="100000"/>
                        </a:lnSpc>
                      </a:pPr>
                      <a:r>
                        <a:rPr sz="3600" spc="-5" dirty="0">
                          <a:latin typeface="Garamond"/>
                          <a:cs typeface="Garamond"/>
                        </a:rPr>
                        <a:t>b)</a:t>
                      </a:r>
                      <a:endParaRPr sz="3600">
                        <a:latin typeface="Garamond"/>
                        <a:cs typeface="Garamond"/>
                      </a:endParaRPr>
                    </a:p>
                  </a:txBody>
                  <a:tcPr marL="0" marR="0" marT="0" marB="0"/>
                </a:tc>
                <a:tc>
                  <a:txBody>
                    <a:bodyPr/>
                    <a:lstStyle/>
                    <a:p>
                      <a:pPr marL="121285">
                        <a:lnSpc>
                          <a:spcPct val="100000"/>
                        </a:lnSpc>
                      </a:pPr>
                      <a:r>
                        <a:rPr sz="3600" dirty="0">
                          <a:latin typeface="Garamond"/>
                          <a:cs typeface="Garamond"/>
                        </a:rPr>
                        <a:t>%44</a:t>
                      </a:r>
                      <a:endParaRPr sz="3600">
                        <a:latin typeface="Garamond"/>
                        <a:cs typeface="Garamond"/>
                      </a:endParaRPr>
                    </a:p>
                  </a:txBody>
                  <a:tcPr marL="0" marR="0" marT="0" marB="0"/>
                </a:tc>
                <a:extLst>
                  <a:ext uri="{0D108BD9-81ED-4DB2-BD59-A6C34878D82A}">
                    <a16:rowId xmlns:a16="http://schemas.microsoft.com/office/drawing/2014/main" xmlns="" val="10001"/>
                  </a:ext>
                </a:extLst>
              </a:tr>
              <a:tr h="620306">
                <a:tc>
                  <a:txBody>
                    <a:bodyPr/>
                    <a:lstStyle/>
                    <a:p>
                      <a:pPr marL="34925">
                        <a:lnSpc>
                          <a:spcPct val="100000"/>
                        </a:lnSpc>
                      </a:pPr>
                      <a:r>
                        <a:rPr sz="3600" dirty="0">
                          <a:latin typeface="Garamond"/>
                          <a:cs typeface="Garamond"/>
                        </a:rPr>
                        <a:t>c)</a:t>
                      </a:r>
                      <a:endParaRPr sz="3600">
                        <a:latin typeface="Garamond"/>
                        <a:cs typeface="Garamond"/>
                      </a:endParaRPr>
                    </a:p>
                  </a:txBody>
                  <a:tcPr marL="0" marR="0" marT="0" marB="0"/>
                </a:tc>
                <a:tc>
                  <a:txBody>
                    <a:bodyPr/>
                    <a:lstStyle/>
                    <a:p>
                      <a:pPr marL="121285">
                        <a:lnSpc>
                          <a:spcPct val="100000"/>
                        </a:lnSpc>
                      </a:pPr>
                      <a:r>
                        <a:rPr sz="3600" dirty="0">
                          <a:latin typeface="Garamond"/>
                          <a:cs typeface="Garamond"/>
                        </a:rPr>
                        <a:t>%54</a:t>
                      </a:r>
                      <a:endParaRPr sz="3600">
                        <a:latin typeface="Garamond"/>
                        <a:cs typeface="Garamond"/>
                      </a:endParaRPr>
                    </a:p>
                  </a:txBody>
                  <a:tcPr marL="0" marR="0" marT="0" marB="0"/>
                </a:tc>
                <a:extLst>
                  <a:ext uri="{0D108BD9-81ED-4DB2-BD59-A6C34878D82A}">
                    <a16:rowId xmlns:a16="http://schemas.microsoft.com/office/drawing/2014/main" xmlns="" val="10002"/>
                  </a:ext>
                </a:extLst>
              </a:tr>
              <a:tr h="602422">
                <a:tc>
                  <a:txBody>
                    <a:bodyPr/>
                    <a:lstStyle/>
                    <a:p>
                      <a:pPr marL="34925">
                        <a:lnSpc>
                          <a:spcPct val="100000"/>
                        </a:lnSpc>
                      </a:pPr>
                      <a:r>
                        <a:rPr sz="3600" spc="-5" dirty="0">
                          <a:latin typeface="Garamond"/>
                          <a:cs typeface="Garamond"/>
                        </a:rPr>
                        <a:t>d)</a:t>
                      </a:r>
                      <a:endParaRPr sz="3600">
                        <a:latin typeface="Garamond"/>
                        <a:cs typeface="Garamond"/>
                      </a:endParaRPr>
                    </a:p>
                  </a:txBody>
                  <a:tcPr marL="0" marR="0" marT="0" marB="0"/>
                </a:tc>
                <a:tc>
                  <a:txBody>
                    <a:bodyPr/>
                    <a:lstStyle/>
                    <a:p>
                      <a:pPr marL="121285">
                        <a:lnSpc>
                          <a:spcPct val="100000"/>
                        </a:lnSpc>
                      </a:pPr>
                      <a:r>
                        <a:rPr sz="3600" dirty="0">
                          <a:latin typeface="Garamond"/>
                          <a:cs typeface="Garamond"/>
                        </a:rPr>
                        <a:t>%64</a:t>
                      </a:r>
                      <a:endParaRPr sz="3600">
                        <a:latin typeface="Garamond"/>
                        <a:cs typeface="Garamond"/>
                      </a:endParaRPr>
                    </a:p>
                  </a:txBody>
                  <a:tcPr marL="0" marR="0" marT="0" marB="0"/>
                </a:tc>
                <a:extLst>
                  <a:ext uri="{0D108BD9-81ED-4DB2-BD59-A6C34878D82A}">
                    <a16:rowId xmlns:a16="http://schemas.microsoft.com/office/drawing/2014/main" xmlns=""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97863" y="3025140"/>
            <a:ext cx="6952615" cy="1432560"/>
          </a:xfrm>
          <a:prstGeom prst="rect">
            <a:avLst/>
          </a:prstGeom>
          <a:solidFill>
            <a:srgbClr val="C00000"/>
          </a:solidFill>
        </p:spPr>
        <p:txBody>
          <a:bodyPr vert="horz" wrap="square" lIns="0" tIns="0" rIns="0" bIns="0" rtlCol="0">
            <a:spAutoFit/>
          </a:bodyPr>
          <a:lstStyle/>
          <a:p>
            <a:pPr marL="3810" algn="ctr">
              <a:lnSpc>
                <a:spcPts val="5470"/>
              </a:lnSpc>
              <a:tabLst>
                <a:tab pos="2591435" algn="l"/>
              </a:tabLst>
            </a:pPr>
            <a:r>
              <a:rPr sz="4800" b="1" dirty="0">
                <a:solidFill>
                  <a:srgbClr val="FFFFFF"/>
                </a:solidFill>
                <a:latin typeface="Garamond"/>
                <a:cs typeface="Garamond"/>
              </a:rPr>
              <a:t>K</a:t>
            </a:r>
            <a:r>
              <a:rPr sz="4800" b="1" spc="5" dirty="0">
                <a:solidFill>
                  <a:srgbClr val="FFFFFF"/>
                </a:solidFill>
                <a:latin typeface="Garamond"/>
                <a:cs typeface="Garamond"/>
              </a:rPr>
              <a:t>A</a:t>
            </a:r>
            <a:r>
              <a:rPr sz="4800" b="1" dirty="0">
                <a:solidFill>
                  <a:srgbClr val="FFFFFF"/>
                </a:solidFill>
                <a:latin typeface="Garamond"/>
                <a:cs typeface="Garamond"/>
              </a:rPr>
              <a:t>DI</a:t>
            </a:r>
            <a:r>
              <a:rPr sz="4800" b="1" spc="-85" dirty="0">
                <a:solidFill>
                  <a:srgbClr val="FFFFFF"/>
                </a:solidFill>
                <a:latin typeface="Garamond"/>
                <a:cs typeface="Garamond"/>
              </a:rPr>
              <a:t>N</a:t>
            </a:r>
            <a:r>
              <a:rPr sz="4800" b="1" dirty="0">
                <a:solidFill>
                  <a:srgbClr val="FFFFFF"/>
                </a:solidFill>
                <a:latin typeface="Garamond"/>
                <a:cs typeface="Garamond"/>
              </a:rPr>
              <a:t>A	</a:t>
            </a:r>
            <a:r>
              <a:rPr sz="4800" b="1" spc="-125" dirty="0">
                <a:solidFill>
                  <a:srgbClr val="FFFFFF"/>
                </a:solidFill>
                <a:latin typeface="Garamond"/>
                <a:cs typeface="Garamond"/>
              </a:rPr>
              <a:t>Y</a:t>
            </a:r>
            <a:r>
              <a:rPr sz="4800" b="1" dirty="0">
                <a:solidFill>
                  <a:srgbClr val="FFFFFF"/>
                </a:solidFill>
                <a:latin typeface="Garamond"/>
                <a:cs typeface="Garamond"/>
              </a:rPr>
              <a:t>ÖNE</a:t>
            </a:r>
            <a:r>
              <a:rPr sz="4800" b="1" spc="5" dirty="0">
                <a:solidFill>
                  <a:srgbClr val="FFFFFF"/>
                </a:solidFill>
                <a:latin typeface="Garamond"/>
                <a:cs typeface="Garamond"/>
              </a:rPr>
              <a:t>L</a:t>
            </a:r>
            <a:r>
              <a:rPr sz="4800" b="1" dirty="0">
                <a:solidFill>
                  <a:srgbClr val="FFFFFF"/>
                </a:solidFill>
                <a:latin typeface="Garamond"/>
                <a:cs typeface="Garamond"/>
              </a:rPr>
              <a:t>İK</a:t>
            </a:r>
            <a:endParaRPr sz="4800">
              <a:latin typeface="Garamond"/>
              <a:cs typeface="Garamond"/>
            </a:endParaRPr>
          </a:p>
          <a:p>
            <a:pPr marL="2540" algn="ctr">
              <a:lnSpc>
                <a:spcPts val="5470"/>
              </a:lnSpc>
            </a:pPr>
            <a:r>
              <a:rPr sz="4800" b="1" dirty="0">
                <a:solidFill>
                  <a:srgbClr val="FFFFFF"/>
                </a:solidFill>
                <a:latin typeface="Garamond"/>
                <a:cs typeface="Garamond"/>
              </a:rPr>
              <a:t>ŞİDDET</a:t>
            </a:r>
            <a:endParaRPr sz="4800">
              <a:latin typeface="Garamond"/>
              <a:cs typeface="Garamond"/>
            </a:endParaRPr>
          </a:p>
        </p:txBody>
      </p:sp>
      <p:sp>
        <p:nvSpPr>
          <p:cNvPr id="3" name="object 3"/>
          <p:cNvSpPr txBox="1"/>
          <p:nvPr/>
        </p:nvSpPr>
        <p:spPr>
          <a:xfrm>
            <a:off x="8114544" y="6456066"/>
            <a:ext cx="313055" cy="177800"/>
          </a:xfrm>
          <a:prstGeom prst="rect">
            <a:avLst/>
          </a:prstGeom>
        </p:spPr>
        <p:txBody>
          <a:bodyPr vert="horz" wrap="square" lIns="0" tIns="0" rIns="0" bIns="0" rtlCol="0">
            <a:spAutoFit/>
          </a:bodyPr>
          <a:lstStyle/>
          <a:p>
            <a:pPr marL="12700">
              <a:lnSpc>
                <a:spcPct val="100000"/>
              </a:lnSpc>
            </a:pPr>
            <a:r>
              <a:rPr sz="1200" b="1" spc="-10" dirty="0">
                <a:solidFill>
                  <a:srgbClr val="FFFFFF"/>
                </a:solidFill>
                <a:latin typeface="Garamond"/>
                <a:cs typeface="Garamond"/>
              </a:rPr>
              <a:t>8</a:t>
            </a:r>
            <a:r>
              <a:rPr sz="1200" b="1" spc="-15" dirty="0">
                <a:solidFill>
                  <a:srgbClr val="FFFFFF"/>
                </a:solidFill>
                <a:latin typeface="Garamond"/>
                <a:cs typeface="Garamond"/>
              </a:rPr>
              <a:t>/17</a:t>
            </a:r>
            <a:endParaRPr sz="1200">
              <a:latin typeface="Garamond"/>
              <a:cs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3146" y="638772"/>
            <a:ext cx="3195955" cy="457200"/>
          </a:xfrm>
          <a:prstGeom prst="rect">
            <a:avLst/>
          </a:prstGeom>
        </p:spPr>
        <p:txBody>
          <a:bodyPr vert="horz" wrap="square" lIns="0" tIns="0" rIns="0" bIns="0" rtlCol="0">
            <a:spAutoFit/>
          </a:bodyPr>
          <a:lstStyle/>
          <a:p>
            <a:pPr marL="12700">
              <a:lnSpc>
                <a:spcPct val="100000"/>
              </a:lnSpc>
            </a:pPr>
            <a:r>
              <a:rPr sz="3200" b="1" dirty="0">
                <a:solidFill>
                  <a:srgbClr val="FFFFFF"/>
                </a:solidFill>
                <a:latin typeface="Times New Roman"/>
                <a:cs typeface="Times New Roman"/>
              </a:rPr>
              <a:t>ŞİDDET</a:t>
            </a:r>
            <a:r>
              <a:rPr sz="3200" b="1" spc="100" dirty="0">
                <a:solidFill>
                  <a:srgbClr val="FFFFFF"/>
                </a:solidFill>
                <a:latin typeface="Times New Roman"/>
                <a:cs typeface="Times New Roman"/>
              </a:rPr>
              <a:t> </a:t>
            </a:r>
            <a:r>
              <a:rPr sz="3200" b="1" dirty="0">
                <a:solidFill>
                  <a:srgbClr val="FFFFFF"/>
                </a:solidFill>
                <a:latin typeface="Times New Roman"/>
                <a:cs typeface="Times New Roman"/>
              </a:rPr>
              <a:t>NEDİ</a:t>
            </a:r>
            <a:r>
              <a:rPr sz="3200" b="1" spc="10" dirty="0">
                <a:solidFill>
                  <a:srgbClr val="FFFFFF"/>
                </a:solidFill>
                <a:latin typeface="Times New Roman"/>
                <a:cs typeface="Times New Roman"/>
              </a:rPr>
              <a:t>R</a:t>
            </a:r>
            <a:r>
              <a:rPr sz="3600" b="1" dirty="0">
                <a:solidFill>
                  <a:srgbClr val="FFFFFF"/>
                </a:solidFill>
                <a:latin typeface="Times New Roman"/>
                <a:cs typeface="Times New Roman"/>
              </a:rPr>
              <a:t>?</a:t>
            </a:r>
            <a:endParaRPr sz="3600">
              <a:latin typeface="Times New Roman"/>
              <a:cs typeface="Times New Roman"/>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74930">
              <a:lnSpc>
                <a:spcPct val="100000"/>
              </a:lnSpc>
            </a:pPr>
            <a:fld id="{81D60167-4931-47E6-BA6A-407CBD079E47}" type="slidenum">
              <a:rPr spc="-10" dirty="0"/>
              <a:t>9</a:t>
            </a:fld>
            <a:endParaRPr spc="-10" dirty="0"/>
          </a:p>
        </p:txBody>
      </p:sp>
      <p:sp>
        <p:nvSpPr>
          <p:cNvPr id="3" name="object 3"/>
          <p:cNvSpPr txBox="1"/>
          <p:nvPr/>
        </p:nvSpPr>
        <p:spPr>
          <a:xfrm>
            <a:off x="392994" y="1514200"/>
            <a:ext cx="8378190" cy="4174733"/>
          </a:xfrm>
          <a:prstGeom prst="rect">
            <a:avLst/>
          </a:prstGeom>
        </p:spPr>
        <p:txBody>
          <a:bodyPr vert="horz" wrap="square" lIns="0" tIns="0" rIns="0" bIns="0" rtlCol="0">
            <a:spAutoFit/>
          </a:bodyPr>
          <a:lstStyle/>
          <a:p>
            <a:pPr marL="355600" marR="5080" indent="-342900" algn="just">
              <a:lnSpc>
                <a:spcPct val="100000"/>
              </a:lnSpc>
              <a:buClr>
                <a:srgbClr val="2D75B6"/>
              </a:buClr>
              <a:buFont typeface="Wingdings"/>
              <a:buChar char=""/>
              <a:tabLst>
                <a:tab pos="355600" algn="l"/>
              </a:tabLst>
            </a:pPr>
            <a:r>
              <a:rPr sz="2000" dirty="0">
                <a:latin typeface="Times New Roman"/>
                <a:cs typeface="Times New Roman"/>
              </a:rPr>
              <a:t>Kiş</a:t>
            </a:r>
            <a:r>
              <a:rPr sz="2000" spc="-20" dirty="0">
                <a:latin typeface="Times New Roman"/>
                <a:cs typeface="Times New Roman"/>
              </a:rPr>
              <a:t>i</a:t>
            </a:r>
            <a:r>
              <a:rPr sz="2000" dirty="0">
                <a:latin typeface="Times New Roman"/>
                <a:cs typeface="Times New Roman"/>
              </a:rPr>
              <a:t>nin  </a:t>
            </a:r>
            <a:r>
              <a:rPr sz="2000" spc="55" dirty="0">
                <a:latin typeface="Times New Roman"/>
                <a:cs typeface="Times New Roman"/>
              </a:rPr>
              <a:t> </a:t>
            </a:r>
            <a:r>
              <a:rPr sz="2000" dirty="0">
                <a:latin typeface="Times New Roman"/>
                <a:cs typeface="Times New Roman"/>
              </a:rPr>
              <a:t>k</a:t>
            </a:r>
            <a:r>
              <a:rPr sz="2000" spc="-10" dirty="0">
                <a:latin typeface="Times New Roman"/>
                <a:cs typeface="Times New Roman"/>
              </a:rPr>
              <a:t>e</a:t>
            </a:r>
            <a:r>
              <a:rPr sz="2000" dirty="0">
                <a:latin typeface="Times New Roman"/>
                <a:cs typeface="Times New Roman"/>
              </a:rPr>
              <a:t>nd</a:t>
            </a:r>
            <a:r>
              <a:rPr sz="2000" spc="-20" dirty="0">
                <a:latin typeface="Times New Roman"/>
                <a:cs typeface="Times New Roman"/>
              </a:rPr>
              <a:t>i</a:t>
            </a:r>
            <a:r>
              <a:rPr sz="2000" dirty="0">
                <a:latin typeface="Times New Roman"/>
                <a:cs typeface="Times New Roman"/>
              </a:rPr>
              <a:t>sin</a:t>
            </a:r>
            <a:r>
              <a:rPr sz="2000" spc="-15" dirty="0">
                <a:latin typeface="Times New Roman"/>
                <a:cs typeface="Times New Roman"/>
              </a:rPr>
              <a:t>e</a:t>
            </a:r>
            <a:r>
              <a:rPr sz="2000" dirty="0">
                <a:latin typeface="Times New Roman"/>
                <a:cs typeface="Times New Roman"/>
              </a:rPr>
              <a:t>,  </a:t>
            </a:r>
            <a:r>
              <a:rPr sz="2000" spc="60" dirty="0">
                <a:latin typeface="Times New Roman"/>
                <a:cs typeface="Times New Roman"/>
              </a:rPr>
              <a:t> </a:t>
            </a:r>
            <a:r>
              <a:rPr sz="2000" dirty="0">
                <a:latin typeface="Times New Roman"/>
                <a:cs typeface="Times New Roman"/>
              </a:rPr>
              <a:t>b</a:t>
            </a:r>
            <a:r>
              <a:rPr sz="2000" spc="-15" dirty="0">
                <a:latin typeface="Times New Roman"/>
                <a:cs typeface="Times New Roman"/>
              </a:rPr>
              <a:t>i</a:t>
            </a:r>
            <a:r>
              <a:rPr sz="2000" dirty="0">
                <a:latin typeface="Times New Roman"/>
                <a:cs typeface="Times New Roman"/>
              </a:rPr>
              <a:t>r  </a:t>
            </a:r>
            <a:r>
              <a:rPr sz="2000" spc="55" dirty="0">
                <a:latin typeface="Times New Roman"/>
                <a:cs typeface="Times New Roman"/>
              </a:rPr>
              <a:t> </a:t>
            </a:r>
            <a:r>
              <a:rPr sz="2000" dirty="0">
                <a:latin typeface="Times New Roman"/>
                <a:cs typeface="Times New Roman"/>
              </a:rPr>
              <a:t>ba</a:t>
            </a:r>
            <a:r>
              <a:rPr sz="2000" spc="-10" dirty="0">
                <a:latin typeface="Times New Roman"/>
                <a:cs typeface="Times New Roman"/>
              </a:rPr>
              <a:t>ş</a:t>
            </a:r>
            <a:r>
              <a:rPr sz="2000" dirty="0">
                <a:latin typeface="Times New Roman"/>
                <a:cs typeface="Times New Roman"/>
              </a:rPr>
              <a:t>kas</a:t>
            </a:r>
            <a:r>
              <a:rPr sz="2000" spc="-15" dirty="0">
                <a:latin typeface="Times New Roman"/>
                <a:cs typeface="Times New Roman"/>
              </a:rPr>
              <a:t>ı</a:t>
            </a:r>
            <a:r>
              <a:rPr sz="2000" dirty="0">
                <a:latin typeface="Times New Roman"/>
                <a:cs typeface="Times New Roman"/>
              </a:rPr>
              <a:t>na,  </a:t>
            </a:r>
            <a:r>
              <a:rPr sz="2000" spc="50" dirty="0">
                <a:latin typeface="Times New Roman"/>
                <a:cs typeface="Times New Roman"/>
              </a:rPr>
              <a:t> </a:t>
            </a:r>
            <a:r>
              <a:rPr sz="2000" dirty="0">
                <a:latin typeface="Times New Roman"/>
                <a:cs typeface="Times New Roman"/>
              </a:rPr>
              <a:t>gr</a:t>
            </a:r>
            <a:r>
              <a:rPr sz="2000" spc="-10" dirty="0">
                <a:latin typeface="Times New Roman"/>
                <a:cs typeface="Times New Roman"/>
              </a:rPr>
              <a:t>u</a:t>
            </a:r>
            <a:r>
              <a:rPr sz="2000" dirty="0">
                <a:latin typeface="Times New Roman"/>
                <a:cs typeface="Times New Roman"/>
              </a:rPr>
              <a:t>p  </a:t>
            </a:r>
            <a:r>
              <a:rPr sz="2000" spc="55" dirty="0">
                <a:latin typeface="Times New Roman"/>
                <a:cs typeface="Times New Roman"/>
              </a:rPr>
              <a:t> </a:t>
            </a:r>
            <a:r>
              <a:rPr sz="2000" dirty="0">
                <a:latin typeface="Times New Roman"/>
                <a:cs typeface="Times New Roman"/>
              </a:rPr>
              <a:t>veya  </a:t>
            </a:r>
            <a:r>
              <a:rPr sz="2000" spc="55" dirty="0">
                <a:latin typeface="Times New Roman"/>
                <a:cs typeface="Times New Roman"/>
              </a:rPr>
              <a:t> </a:t>
            </a:r>
            <a:r>
              <a:rPr sz="2000" dirty="0">
                <a:latin typeface="Times New Roman"/>
                <a:cs typeface="Times New Roman"/>
              </a:rPr>
              <a:t>t</a:t>
            </a:r>
            <a:r>
              <a:rPr sz="2000" spc="-15" dirty="0">
                <a:latin typeface="Times New Roman"/>
                <a:cs typeface="Times New Roman"/>
              </a:rPr>
              <a:t>o</a:t>
            </a:r>
            <a:r>
              <a:rPr sz="2000" dirty="0">
                <a:latin typeface="Times New Roman"/>
                <a:cs typeface="Times New Roman"/>
              </a:rPr>
              <a:t>p</a:t>
            </a:r>
            <a:r>
              <a:rPr sz="2000" spc="-15" dirty="0">
                <a:latin typeface="Times New Roman"/>
                <a:cs typeface="Times New Roman"/>
              </a:rPr>
              <a:t>l</a:t>
            </a:r>
            <a:r>
              <a:rPr sz="2000" dirty="0">
                <a:latin typeface="Times New Roman"/>
                <a:cs typeface="Times New Roman"/>
              </a:rPr>
              <a:t>u</a:t>
            </a:r>
            <a:r>
              <a:rPr sz="2000" spc="-15" dirty="0">
                <a:latin typeface="Times New Roman"/>
                <a:cs typeface="Times New Roman"/>
              </a:rPr>
              <a:t>l</a:t>
            </a:r>
            <a:r>
              <a:rPr sz="2000" dirty="0">
                <a:latin typeface="Times New Roman"/>
                <a:cs typeface="Times New Roman"/>
              </a:rPr>
              <a:t>u</a:t>
            </a:r>
            <a:r>
              <a:rPr sz="2000" spc="10" dirty="0">
                <a:latin typeface="Times New Roman"/>
                <a:cs typeface="Times New Roman"/>
              </a:rPr>
              <a:t>ğ</a:t>
            </a:r>
            <a:r>
              <a:rPr sz="2000" dirty="0">
                <a:latin typeface="Times New Roman"/>
                <a:cs typeface="Times New Roman"/>
              </a:rPr>
              <a:t>a  </a:t>
            </a:r>
            <a:r>
              <a:rPr sz="2000" spc="60" dirty="0">
                <a:latin typeface="Times New Roman"/>
                <a:cs typeface="Times New Roman"/>
              </a:rPr>
              <a:t> </a:t>
            </a:r>
            <a:r>
              <a:rPr sz="2000" spc="-20" dirty="0">
                <a:latin typeface="Times New Roman"/>
                <a:cs typeface="Times New Roman"/>
              </a:rPr>
              <a:t>y</a:t>
            </a:r>
            <a:r>
              <a:rPr sz="2000" dirty="0">
                <a:latin typeface="Times New Roman"/>
                <a:cs typeface="Times New Roman"/>
              </a:rPr>
              <a:t>ö</a:t>
            </a:r>
            <a:r>
              <a:rPr sz="2000" spc="10" dirty="0">
                <a:latin typeface="Times New Roman"/>
                <a:cs typeface="Times New Roman"/>
              </a:rPr>
              <a:t>n</a:t>
            </a:r>
            <a:r>
              <a:rPr sz="2000" spc="-15" dirty="0">
                <a:latin typeface="Times New Roman"/>
                <a:cs typeface="Times New Roman"/>
              </a:rPr>
              <a:t>e</a:t>
            </a:r>
            <a:r>
              <a:rPr sz="2000" dirty="0">
                <a:latin typeface="Times New Roman"/>
                <a:cs typeface="Times New Roman"/>
              </a:rPr>
              <a:t>l</a:t>
            </a:r>
            <a:r>
              <a:rPr sz="2000" spc="-10" dirty="0">
                <a:latin typeface="Times New Roman"/>
                <a:cs typeface="Times New Roman"/>
              </a:rPr>
              <a:t>i</a:t>
            </a:r>
            <a:r>
              <a:rPr sz="2000" dirty="0">
                <a:latin typeface="Times New Roman"/>
                <a:cs typeface="Times New Roman"/>
              </a:rPr>
              <a:t>k  </a:t>
            </a:r>
            <a:r>
              <a:rPr sz="2000" spc="55" dirty="0">
                <a:latin typeface="Times New Roman"/>
                <a:cs typeface="Times New Roman"/>
              </a:rPr>
              <a:t> </a:t>
            </a:r>
            <a:r>
              <a:rPr sz="2000" dirty="0">
                <a:latin typeface="Times New Roman"/>
                <a:cs typeface="Times New Roman"/>
              </a:rPr>
              <a:t>kast</a:t>
            </a:r>
            <a:r>
              <a:rPr sz="2000" spc="-15" dirty="0">
                <a:latin typeface="Times New Roman"/>
                <a:cs typeface="Times New Roman"/>
              </a:rPr>
              <a:t>e</a:t>
            </a:r>
            <a:r>
              <a:rPr sz="2000" dirty="0">
                <a:latin typeface="Times New Roman"/>
                <a:cs typeface="Times New Roman"/>
              </a:rPr>
              <a:t>n uy</a:t>
            </a:r>
            <a:r>
              <a:rPr sz="2000" spc="-10" dirty="0">
                <a:latin typeface="Times New Roman"/>
                <a:cs typeface="Times New Roman"/>
              </a:rPr>
              <a:t>g</a:t>
            </a:r>
            <a:r>
              <a:rPr sz="2000" dirty="0">
                <a:latin typeface="Times New Roman"/>
                <a:cs typeface="Times New Roman"/>
              </a:rPr>
              <a:t>ul</a:t>
            </a:r>
            <a:r>
              <a:rPr sz="2000" spc="-20" dirty="0">
                <a:latin typeface="Times New Roman"/>
                <a:cs typeface="Times New Roman"/>
              </a:rPr>
              <a:t>a</a:t>
            </a:r>
            <a:r>
              <a:rPr sz="2000" dirty="0">
                <a:latin typeface="Times New Roman"/>
                <a:cs typeface="Times New Roman"/>
              </a:rPr>
              <a:t>dı</a:t>
            </a:r>
            <a:r>
              <a:rPr sz="2000" spc="-10" dirty="0">
                <a:latin typeface="Times New Roman"/>
                <a:cs typeface="Times New Roman"/>
              </a:rPr>
              <a:t>ğ</a:t>
            </a:r>
            <a:r>
              <a:rPr sz="2000" dirty="0">
                <a:latin typeface="Times New Roman"/>
                <a:cs typeface="Times New Roman"/>
              </a:rPr>
              <a:t>ı</a:t>
            </a:r>
            <a:r>
              <a:rPr sz="2000" spc="25" dirty="0">
                <a:latin typeface="Times New Roman"/>
                <a:cs typeface="Times New Roman"/>
              </a:rPr>
              <a:t> </a:t>
            </a:r>
            <a:r>
              <a:rPr sz="2000" dirty="0">
                <a:latin typeface="Times New Roman"/>
                <a:cs typeface="Times New Roman"/>
              </a:rPr>
              <a:t>ve</a:t>
            </a:r>
            <a:r>
              <a:rPr sz="2000" spc="10" dirty="0">
                <a:latin typeface="Times New Roman"/>
                <a:cs typeface="Times New Roman"/>
              </a:rPr>
              <a:t> </a:t>
            </a:r>
            <a:r>
              <a:rPr sz="2000" dirty="0">
                <a:latin typeface="Times New Roman"/>
                <a:cs typeface="Times New Roman"/>
              </a:rPr>
              <a:t>ö</a:t>
            </a:r>
            <a:r>
              <a:rPr sz="2000" spc="-15" dirty="0">
                <a:latin typeface="Times New Roman"/>
                <a:cs typeface="Times New Roman"/>
              </a:rPr>
              <a:t>l</a:t>
            </a:r>
            <a:r>
              <a:rPr sz="2000" dirty="0">
                <a:latin typeface="Times New Roman"/>
                <a:cs typeface="Times New Roman"/>
              </a:rPr>
              <a:t>ü</a:t>
            </a:r>
            <a:r>
              <a:rPr sz="2000" spc="-25" dirty="0">
                <a:latin typeface="Times New Roman"/>
                <a:cs typeface="Times New Roman"/>
              </a:rPr>
              <a:t>m</a:t>
            </a:r>
            <a:r>
              <a:rPr sz="2000" dirty="0">
                <a:latin typeface="Times New Roman"/>
                <a:cs typeface="Times New Roman"/>
              </a:rPr>
              <a:t>,</a:t>
            </a:r>
            <a:r>
              <a:rPr sz="2000" spc="30" dirty="0">
                <a:latin typeface="Times New Roman"/>
                <a:cs typeface="Times New Roman"/>
              </a:rPr>
              <a:t> </a:t>
            </a:r>
            <a:r>
              <a:rPr sz="2000" spc="-10" dirty="0">
                <a:latin typeface="Times New Roman"/>
                <a:cs typeface="Times New Roman"/>
              </a:rPr>
              <a:t>y</a:t>
            </a:r>
            <a:r>
              <a:rPr sz="2000" dirty="0">
                <a:latin typeface="Times New Roman"/>
                <a:cs typeface="Times New Roman"/>
              </a:rPr>
              <a:t>ara</a:t>
            </a:r>
            <a:r>
              <a:rPr sz="2000" spc="-10" dirty="0">
                <a:latin typeface="Times New Roman"/>
                <a:cs typeface="Times New Roman"/>
              </a:rPr>
              <a:t>l</a:t>
            </a:r>
            <a:r>
              <a:rPr sz="2000" dirty="0">
                <a:latin typeface="Times New Roman"/>
                <a:cs typeface="Times New Roman"/>
              </a:rPr>
              <a:t>a</a:t>
            </a:r>
            <a:r>
              <a:rPr sz="2000" spc="-10" dirty="0">
                <a:latin typeface="Times New Roman"/>
                <a:cs typeface="Times New Roman"/>
              </a:rPr>
              <a:t>n</a:t>
            </a:r>
            <a:r>
              <a:rPr sz="2000" spc="-25" dirty="0">
                <a:latin typeface="Times New Roman"/>
                <a:cs typeface="Times New Roman"/>
              </a:rPr>
              <a:t>m</a:t>
            </a:r>
            <a:r>
              <a:rPr sz="2000" dirty="0">
                <a:latin typeface="Times New Roman"/>
                <a:cs typeface="Times New Roman"/>
              </a:rPr>
              <a:t>a,</a:t>
            </a:r>
            <a:r>
              <a:rPr sz="2000" spc="25" dirty="0">
                <a:latin typeface="Times New Roman"/>
                <a:cs typeface="Times New Roman"/>
              </a:rPr>
              <a:t> </a:t>
            </a:r>
            <a:r>
              <a:rPr sz="2000" dirty="0">
                <a:latin typeface="Times New Roman"/>
                <a:cs typeface="Times New Roman"/>
              </a:rPr>
              <a:t>gel</a:t>
            </a:r>
            <a:r>
              <a:rPr sz="2000" spc="-10" dirty="0">
                <a:latin typeface="Times New Roman"/>
                <a:cs typeface="Times New Roman"/>
              </a:rPr>
              <a:t>i</a:t>
            </a:r>
            <a:r>
              <a:rPr sz="2000" dirty="0">
                <a:latin typeface="Times New Roman"/>
                <a:cs typeface="Times New Roman"/>
              </a:rPr>
              <a:t>ş</a:t>
            </a:r>
            <a:r>
              <a:rPr sz="2000" spc="-10" dirty="0">
                <a:latin typeface="Times New Roman"/>
                <a:cs typeface="Times New Roman"/>
              </a:rPr>
              <a:t>i</a:t>
            </a:r>
            <a:r>
              <a:rPr sz="2000" spc="-25" dirty="0">
                <a:latin typeface="Times New Roman"/>
                <a:cs typeface="Times New Roman"/>
              </a:rPr>
              <a:t>m</a:t>
            </a:r>
            <a:r>
              <a:rPr sz="2000" dirty="0">
                <a:latin typeface="Times New Roman"/>
                <a:cs typeface="Times New Roman"/>
              </a:rPr>
              <a:t>sel</a:t>
            </a:r>
            <a:r>
              <a:rPr sz="2000" spc="20" dirty="0">
                <a:latin typeface="Times New Roman"/>
                <a:cs typeface="Times New Roman"/>
              </a:rPr>
              <a:t> </a:t>
            </a:r>
            <a:r>
              <a:rPr sz="2000" dirty="0">
                <a:latin typeface="Times New Roman"/>
                <a:cs typeface="Times New Roman"/>
              </a:rPr>
              <a:t>b</a:t>
            </a:r>
            <a:r>
              <a:rPr sz="2000" spc="5" dirty="0">
                <a:latin typeface="Times New Roman"/>
                <a:cs typeface="Times New Roman"/>
              </a:rPr>
              <a:t>o</a:t>
            </a:r>
            <a:r>
              <a:rPr sz="2000" spc="-15" dirty="0">
                <a:latin typeface="Times New Roman"/>
                <a:cs typeface="Times New Roman"/>
              </a:rPr>
              <a:t>z</a:t>
            </a:r>
            <a:r>
              <a:rPr sz="2000" spc="-10" dirty="0">
                <a:latin typeface="Times New Roman"/>
                <a:cs typeface="Times New Roman"/>
              </a:rPr>
              <a:t>u</a:t>
            </a:r>
            <a:r>
              <a:rPr sz="2000" dirty="0">
                <a:latin typeface="Times New Roman"/>
                <a:cs typeface="Times New Roman"/>
              </a:rPr>
              <a:t>k</a:t>
            </a:r>
            <a:r>
              <a:rPr sz="2000" spc="30" dirty="0">
                <a:latin typeface="Times New Roman"/>
                <a:cs typeface="Times New Roman"/>
              </a:rPr>
              <a:t> </a:t>
            </a:r>
            <a:r>
              <a:rPr sz="2000" dirty="0">
                <a:latin typeface="Times New Roman"/>
                <a:cs typeface="Times New Roman"/>
              </a:rPr>
              <a:t>ve</a:t>
            </a:r>
            <a:r>
              <a:rPr sz="2000" spc="10" dirty="0">
                <a:latin typeface="Times New Roman"/>
                <a:cs typeface="Times New Roman"/>
              </a:rPr>
              <a:t> </a:t>
            </a:r>
            <a:r>
              <a:rPr sz="2000" dirty="0">
                <a:latin typeface="Times New Roman"/>
                <a:cs typeface="Times New Roman"/>
              </a:rPr>
              <a:t>ps</a:t>
            </a:r>
            <a:r>
              <a:rPr sz="2000" spc="-15" dirty="0">
                <a:latin typeface="Times New Roman"/>
                <a:cs typeface="Times New Roman"/>
              </a:rPr>
              <a:t>i</a:t>
            </a:r>
            <a:r>
              <a:rPr sz="2000" spc="-10" dirty="0">
                <a:latin typeface="Times New Roman"/>
                <a:cs typeface="Times New Roman"/>
              </a:rPr>
              <a:t>ko</a:t>
            </a:r>
            <a:r>
              <a:rPr sz="2000" dirty="0">
                <a:latin typeface="Times New Roman"/>
                <a:cs typeface="Times New Roman"/>
              </a:rPr>
              <a:t>l</a:t>
            </a:r>
            <a:r>
              <a:rPr sz="2000" spc="-15" dirty="0">
                <a:latin typeface="Times New Roman"/>
                <a:cs typeface="Times New Roman"/>
              </a:rPr>
              <a:t>o</a:t>
            </a:r>
            <a:r>
              <a:rPr sz="2000" dirty="0">
                <a:latin typeface="Times New Roman"/>
                <a:cs typeface="Times New Roman"/>
              </a:rPr>
              <a:t>j</a:t>
            </a:r>
            <a:r>
              <a:rPr sz="2000" spc="-20" dirty="0">
                <a:latin typeface="Times New Roman"/>
                <a:cs typeface="Times New Roman"/>
              </a:rPr>
              <a:t>i</a:t>
            </a:r>
            <a:r>
              <a:rPr sz="2000" dirty="0">
                <a:latin typeface="Times New Roman"/>
                <a:cs typeface="Times New Roman"/>
              </a:rPr>
              <a:t>k</a:t>
            </a:r>
            <a:r>
              <a:rPr sz="2000" spc="35" dirty="0">
                <a:latin typeface="Times New Roman"/>
                <a:cs typeface="Times New Roman"/>
              </a:rPr>
              <a:t> </a:t>
            </a:r>
            <a:r>
              <a:rPr sz="2000" dirty="0">
                <a:latin typeface="Times New Roman"/>
                <a:cs typeface="Times New Roman"/>
              </a:rPr>
              <a:t>z</a:t>
            </a:r>
            <a:r>
              <a:rPr sz="2000" spc="-20" dirty="0">
                <a:latin typeface="Times New Roman"/>
                <a:cs typeface="Times New Roman"/>
              </a:rPr>
              <a:t>a</a:t>
            </a:r>
            <a:r>
              <a:rPr sz="2000" dirty="0">
                <a:latin typeface="Times New Roman"/>
                <a:cs typeface="Times New Roman"/>
              </a:rPr>
              <a:t>rara</a:t>
            </a:r>
            <a:r>
              <a:rPr sz="2000" spc="30" dirty="0">
                <a:latin typeface="Times New Roman"/>
                <a:cs typeface="Times New Roman"/>
              </a:rPr>
              <a:t> </a:t>
            </a:r>
            <a:r>
              <a:rPr sz="2000" spc="-20" dirty="0">
                <a:latin typeface="Times New Roman"/>
                <a:cs typeface="Times New Roman"/>
              </a:rPr>
              <a:t>y</a:t>
            </a:r>
            <a:r>
              <a:rPr sz="2000" dirty="0">
                <a:latin typeface="Times New Roman"/>
                <a:cs typeface="Times New Roman"/>
              </a:rPr>
              <a:t>ol</a:t>
            </a:r>
            <a:r>
              <a:rPr sz="2000" spc="15" dirty="0">
                <a:latin typeface="Times New Roman"/>
                <a:cs typeface="Times New Roman"/>
              </a:rPr>
              <a:t> </a:t>
            </a:r>
            <a:r>
              <a:rPr sz="2000" spc="-5" dirty="0" err="1">
                <a:latin typeface="Times New Roman"/>
                <a:cs typeface="Times New Roman"/>
              </a:rPr>
              <a:t>açan</a:t>
            </a:r>
            <a:r>
              <a:rPr sz="2000" spc="-5" dirty="0">
                <a:latin typeface="Times New Roman"/>
                <a:cs typeface="Times New Roman"/>
              </a:rPr>
              <a:t> </a:t>
            </a:r>
            <a:r>
              <a:rPr sz="2000" b="1" dirty="0" err="1" smtClean="0">
                <a:solidFill>
                  <a:srgbClr val="2D75B6"/>
                </a:solidFill>
                <a:latin typeface="Times New Roman"/>
                <a:cs typeface="Times New Roman"/>
              </a:rPr>
              <a:t>fi</a:t>
            </a:r>
            <a:r>
              <a:rPr sz="2000" b="1" spc="-15" dirty="0" err="1" smtClean="0">
                <a:solidFill>
                  <a:srgbClr val="2D75B6"/>
                </a:solidFill>
                <a:latin typeface="Times New Roman"/>
                <a:cs typeface="Times New Roman"/>
              </a:rPr>
              <a:t>z</a:t>
            </a:r>
            <a:r>
              <a:rPr sz="2000" b="1" dirty="0" err="1" smtClean="0">
                <a:solidFill>
                  <a:srgbClr val="2D75B6"/>
                </a:solidFill>
                <a:latin typeface="Times New Roman"/>
                <a:cs typeface="Times New Roman"/>
              </a:rPr>
              <a:t>iksel</a:t>
            </a:r>
            <a:r>
              <a:rPr sz="2000" b="1" spc="-30" dirty="0" smtClean="0">
                <a:solidFill>
                  <a:srgbClr val="2D75B6"/>
                </a:solidFill>
                <a:latin typeface="Times New Roman"/>
                <a:cs typeface="Times New Roman"/>
              </a:rPr>
              <a:t> </a:t>
            </a:r>
            <a:r>
              <a:rPr sz="2000" b="1" dirty="0">
                <a:latin typeface="Times New Roman"/>
                <a:cs typeface="Times New Roman"/>
              </a:rPr>
              <a:t>g</a:t>
            </a:r>
            <a:r>
              <a:rPr sz="2000" b="1" spc="5" dirty="0">
                <a:latin typeface="Times New Roman"/>
                <a:cs typeface="Times New Roman"/>
              </a:rPr>
              <a:t>ü</a:t>
            </a:r>
            <a:r>
              <a:rPr sz="2000" b="1" dirty="0">
                <a:latin typeface="Times New Roman"/>
                <a:cs typeface="Times New Roman"/>
              </a:rPr>
              <a:t>ç</a:t>
            </a:r>
            <a:r>
              <a:rPr sz="2000" b="1" spc="-10" dirty="0">
                <a:latin typeface="Times New Roman"/>
                <a:cs typeface="Times New Roman"/>
              </a:rPr>
              <a:t> </a:t>
            </a:r>
            <a:r>
              <a:rPr sz="2000" b="1" spc="5" dirty="0">
                <a:latin typeface="Times New Roman"/>
                <a:cs typeface="Times New Roman"/>
              </a:rPr>
              <a:t>v</a:t>
            </a:r>
            <a:r>
              <a:rPr sz="2000" b="1" dirty="0">
                <a:latin typeface="Times New Roman"/>
                <a:cs typeface="Times New Roman"/>
              </a:rPr>
              <a:t>e</a:t>
            </a:r>
            <a:r>
              <a:rPr sz="2000" b="1" spc="-10" dirty="0">
                <a:latin typeface="Times New Roman"/>
                <a:cs typeface="Times New Roman"/>
              </a:rPr>
              <a:t> </a:t>
            </a:r>
            <a:r>
              <a:rPr sz="2000" b="1" dirty="0">
                <a:latin typeface="Times New Roman"/>
                <a:cs typeface="Times New Roman"/>
              </a:rPr>
              <a:t>tehditt</a:t>
            </a:r>
            <a:r>
              <a:rPr sz="2000" b="1" spc="-15" dirty="0">
                <a:latin typeface="Times New Roman"/>
                <a:cs typeface="Times New Roman"/>
              </a:rPr>
              <a:t>i</a:t>
            </a:r>
            <a:r>
              <a:rPr sz="2000" b="1" dirty="0">
                <a:latin typeface="Times New Roman"/>
                <a:cs typeface="Times New Roman"/>
              </a:rPr>
              <a:t>r</a:t>
            </a:r>
            <a:r>
              <a:rPr sz="2000" dirty="0">
                <a:latin typeface="Times New Roman"/>
                <a:cs typeface="Times New Roman"/>
              </a:rPr>
              <a:t>.</a:t>
            </a:r>
          </a:p>
          <a:p>
            <a:pPr marL="393065">
              <a:lnSpc>
                <a:spcPct val="100000"/>
              </a:lnSpc>
              <a:spcBef>
                <a:spcPts val="200"/>
              </a:spcBef>
            </a:pPr>
            <a:r>
              <a:rPr sz="1800" i="1" spc="-15" dirty="0">
                <a:latin typeface="Times New Roman"/>
                <a:cs typeface="Times New Roman"/>
              </a:rPr>
              <a:t>(</a:t>
            </a:r>
            <a:r>
              <a:rPr sz="1800" i="1" dirty="0">
                <a:latin typeface="Times New Roman"/>
                <a:cs typeface="Times New Roman"/>
              </a:rPr>
              <a:t>DS</a:t>
            </a:r>
            <a:r>
              <a:rPr sz="1800" i="1" spc="-10" dirty="0">
                <a:latin typeface="Times New Roman"/>
                <a:cs typeface="Times New Roman"/>
              </a:rPr>
              <a:t>Ö</a:t>
            </a:r>
            <a:r>
              <a:rPr sz="1800" i="1" dirty="0">
                <a:latin typeface="Times New Roman"/>
                <a:cs typeface="Times New Roman"/>
              </a:rPr>
              <a:t>,</a:t>
            </a:r>
            <a:r>
              <a:rPr sz="1800" i="1" spc="25" dirty="0">
                <a:latin typeface="Times New Roman"/>
                <a:cs typeface="Times New Roman"/>
              </a:rPr>
              <a:t> </a:t>
            </a:r>
            <a:r>
              <a:rPr sz="1800" i="1" dirty="0">
                <a:latin typeface="Times New Roman"/>
                <a:cs typeface="Times New Roman"/>
              </a:rPr>
              <a:t>2002)</a:t>
            </a:r>
            <a:endParaRPr sz="1800" dirty="0">
              <a:latin typeface="Times New Roman"/>
              <a:cs typeface="Times New Roman"/>
            </a:endParaRPr>
          </a:p>
          <a:p>
            <a:pPr marL="329565" marR="5080" indent="-316865">
              <a:lnSpc>
                <a:spcPct val="102099"/>
              </a:lnSpc>
              <a:spcBef>
                <a:spcPts val="1310"/>
              </a:spcBef>
              <a:buClr>
                <a:srgbClr val="2D75B6"/>
              </a:buClr>
              <a:buFont typeface="Wingdings"/>
              <a:buChar char=""/>
              <a:tabLst>
                <a:tab pos="355600" algn="l"/>
              </a:tabLst>
            </a:pPr>
            <a:r>
              <a:rPr sz="2000" b="1" i="1" dirty="0">
                <a:latin typeface="Times New Roman"/>
                <a:cs typeface="Times New Roman"/>
              </a:rPr>
              <a:t>Ka</a:t>
            </a:r>
            <a:r>
              <a:rPr sz="2000" b="1" i="1" spc="5" dirty="0">
                <a:latin typeface="Times New Roman"/>
                <a:cs typeface="Times New Roman"/>
              </a:rPr>
              <a:t>d</a:t>
            </a:r>
            <a:r>
              <a:rPr sz="2000" b="1" i="1" dirty="0">
                <a:latin typeface="Times New Roman"/>
                <a:cs typeface="Times New Roman"/>
              </a:rPr>
              <a:t>ı</a:t>
            </a:r>
            <a:r>
              <a:rPr sz="2000" b="1" i="1" spc="-20" dirty="0">
                <a:latin typeface="Times New Roman"/>
                <a:cs typeface="Times New Roman"/>
              </a:rPr>
              <a:t>n</a:t>
            </a:r>
            <a:r>
              <a:rPr sz="2000" b="1" i="1" dirty="0">
                <a:latin typeface="Times New Roman"/>
                <a:cs typeface="Times New Roman"/>
              </a:rPr>
              <a:t>a</a:t>
            </a:r>
            <a:r>
              <a:rPr sz="2000" b="1" i="1" spc="120" dirty="0">
                <a:latin typeface="Times New Roman"/>
                <a:cs typeface="Times New Roman"/>
              </a:rPr>
              <a:t> </a:t>
            </a:r>
            <a:r>
              <a:rPr sz="2000" b="1" i="1" dirty="0">
                <a:latin typeface="Times New Roman"/>
                <a:cs typeface="Times New Roman"/>
              </a:rPr>
              <a:t>yön</a:t>
            </a:r>
            <a:r>
              <a:rPr sz="2000" b="1" i="1" spc="-10" dirty="0">
                <a:latin typeface="Times New Roman"/>
                <a:cs typeface="Times New Roman"/>
              </a:rPr>
              <a:t>e</a:t>
            </a:r>
            <a:r>
              <a:rPr sz="2000" b="1" i="1" dirty="0">
                <a:latin typeface="Times New Roman"/>
                <a:cs typeface="Times New Roman"/>
              </a:rPr>
              <a:t>l</a:t>
            </a:r>
            <a:r>
              <a:rPr sz="2000" b="1" i="1" spc="-25" dirty="0">
                <a:latin typeface="Times New Roman"/>
                <a:cs typeface="Times New Roman"/>
              </a:rPr>
              <a:t>i</a:t>
            </a:r>
            <a:r>
              <a:rPr sz="2000" b="1" i="1" dirty="0">
                <a:latin typeface="Times New Roman"/>
                <a:cs typeface="Times New Roman"/>
              </a:rPr>
              <a:t>k</a:t>
            </a:r>
            <a:r>
              <a:rPr sz="2000" b="1" i="1" spc="114" dirty="0">
                <a:latin typeface="Times New Roman"/>
                <a:cs typeface="Times New Roman"/>
              </a:rPr>
              <a:t> </a:t>
            </a:r>
            <a:r>
              <a:rPr sz="2000" b="1" i="1" dirty="0" err="1">
                <a:latin typeface="Times New Roman"/>
                <a:cs typeface="Times New Roman"/>
              </a:rPr>
              <a:t>şi</a:t>
            </a:r>
            <a:r>
              <a:rPr sz="2000" b="1" i="1" spc="-10" dirty="0" err="1">
                <a:latin typeface="Times New Roman"/>
                <a:cs typeface="Times New Roman"/>
              </a:rPr>
              <a:t>d</a:t>
            </a:r>
            <a:r>
              <a:rPr sz="2000" b="1" i="1" dirty="0" err="1">
                <a:latin typeface="Times New Roman"/>
                <a:cs typeface="Times New Roman"/>
              </a:rPr>
              <a:t>det</a:t>
            </a:r>
            <a:r>
              <a:rPr sz="2000" b="1" i="1" spc="110" dirty="0">
                <a:latin typeface="Times New Roman"/>
                <a:cs typeface="Times New Roman"/>
              </a:rPr>
              <a:t> </a:t>
            </a:r>
            <a:r>
              <a:rPr lang="tr-TR" sz="2000" b="1" i="1" spc="110" dirty="0" smtClean="0">
                <a:latin typeface="Times New Roman"/>
                <a:cs typeface="Times New Roman"/>
              </a:rPr>
              <a:t> ise </a:t>
            </a:r>
            <a:r>
              <a:rPr sz="2000" dirty="0" err="1" smtClean="0">
                <a:latin typeface="Times New Roman"/>
                <a:cs typeface="Times New Roman"/>
              </a:rPr>
              <a:t>kad</a:t>
            </a:r>
            <a:r>
              <a:rPr sz="2000" spc="-20" dirty="0" err="1" smtClean="0">
                <a:latin typeface="Times New Roman"/>
                <a:cs typeface="Times New Roman"/>
              </a:rPr>
              <a:t>ı</a:t>
            </a:r>
            <a:r>
              <a:rPr sz="2000" dirty="0" err="1" smtClean="0">
                <a:latin typeface="Times New Roman"/>
                <a:cs typeface="Times New Roman"/>
              </a:rPr>
              <a:t>nl</a:t>
            </a:r>
            <a:r>
              <a:rPr sz="2000" spc="-20" dirty="0" err="1" smtClean="0">
                <a:latin typeface="Times New Roman"/>
                <a:cs typeface="Times New Roman"/>
              </a:rPr>
              <a:t>a</a:t>
            </a:r>
            <a:r>
              <a:rPr sz="2000" dirty="0" err="1" smtClean="0">
                <a:latin typeface="Times New Roman"/>
                <a:cs typeface="Times New Roman"/>
              </a:rPr>
              <a:t>ra</a:t>
            </a:r>
            <a:r>
              <a:rPr sz="2000" dirty="0" smtClean="0">
                <a:latin typeface="Times New Roman"/>
                <a:cs typeface="Times New Roman"/>
              </a:rPr>
              <a:t> </a:t>
            </a:r>
            <a:r>
              <a:rPr sz="2000" spc="-240" dirty="0" smtClean="0">
                <a:latin typeface="Times New Roman"/>
                <a:cs typeface="Times New Roman"/>
              </a:rPr>
              <a:t> </a:t>
            </a:r>
            <a:r>
              <a:rPr sz="2000" b="1" dirty="0">
                <a:solidFill>
                  <a:srgbClr val="2D75B6"/>
                </a:solidFill>
                <a:latin typeface="Times New Roman"/>
                <a:cs typeface="Times New Roman"/>
              </a:rPr>
              <a:t>fi</a:t>
            </a:r>
            <a:r>
              <a:rPr sz="2000" b="1" spc="-20" dirty="0">
                <a:solidFill>
                  <a:srgbClr val="2D75B6"/>
                </a:solidFill>
                <a:latin typeface="Times New Roman"/>
                <a:cs typeface="Times New Roman"/>
              </a:rPr>
              <a:t>z</a:t>
            </a:r>
            <a:r>
              <a:rPr sz="2000" b="1" dirty="0">
                <a:solidFill>
                  <a:srgbClr val="2D75B6"/>
                </a:solidFill>
                <a:latin typeface="Times New Roman"/>
                <a:cs typeface="Times New Roman"/>
              </a:rPr>
              <a:t>iks</a:t>
            </a:r>
            <a:r>
              <a:rPr sz="2000" b="1" spc="-10" dirty="0">
                <a:solidFill>
                  <a:srgbClr val="2D75B6"/>
                </a:solidFill>
                <a:latin typeface="Times New Roman"/>
                <a:cs typeface="Times New Roman"/>
              </a:rPr>
              <a:t>e</a:t>
            </a:r>
            <a:r>
              <a:rPr sz="2000" b="1" spc="-20" dirty="0">
                <a:solidFill>
                  <a:srgbClr val="2D75B6"/>
                </a:solidFill>
                <a:latin typeface="Times New Roman"/>
                <a:cs typeface="Times New Roman"/>
              </a:rPr>
              <a:t>l</a:t>
            </a:r>
            <a:r>
              <a:rPr sz="2000" b="1" dirty="0">
                <a:latin typeface="Times New Roman"/>
                <a:cs typeface="Times New Roman"/>
              </a:rPr>
              <a:t>, </a:t>
            </a:r>
            <a:r>
              <a:rPr sz="2000" b="1" spc="-229" dirty="0">
                <a:latin typeface="Times New Roman"/>
                <a:cs typeface="Times New Roman"/>
              </a:rPr>
              <a:t> </a:t>
            </a:r>
            <a:r>
              <a:rPr sz="2000" b="1" dirty="0">
                <a:solidFill>
                  <a:srgbClr val="2D75B6"/>
                </a:solidFill>
                <a:latin typeface="Times New Roman"/>
                <a:cs typeface="Times New Roman"/>
              </a:rPr>
              <a:t>c</a:t>
            </a:r>
            <a:r>
              <a:rPr sz="2000" b="1" spc="-20" dirty="0">
                <a:solidFill>
                  <a:srgbClr val="2D75B6"/>
                </a:solidFill>
                <a:latin typeface="Times New Roman"/>
                <a:cs typeface="Times New Roman"/>
              </a:rPr>
              <a:t>i</a:t>
            </a:r>
            <a:r>
              <a:rPr sz="2000" b="1" spc="-15" dirty="0">
                <a:solidFill>
                  <a:srgbClr val="2D75B6"/>
                </a:solidFill>
                <a:latin typeface="Times New Roman"/>
                <a:cs typeface="Times New Roman"/>
              </a:rPr>
              <a:t>n</a:t>
            </a:r>
            <a:r>
              <a:rPr sz="2000" b="1" dirty="0">
                <a:solidFill>
                  <a:srgbClr val="2D75B6"/>
                </a:solidFill>
                <a:latin typeface="Times New Roman"/>
                <a:cs typeface="Times New Roman"/>
              </a:rPr>
              <a:t>sel</a:t>
            </a:r>
            <a:r>
              <a:rPr sz="2000" b="1" spc="245" dirty="0">
                <a:solidFill>
                  <a:srgbClr val="2D75B6"/>
                </a:solidFill>
                <a:latin typeface="Times New Roman"/>
                <a:cs typeface="Times New Roman"/>
              </a:rPr>
              <a:t> </a:t>
            </a:r>
            <a:r>
              <a:rPr sz="2000" dirty="0">
                <a:latin typeface="Times New Roman"/>
                <a:cs typeface="Times New Roman"/>
              </a:rPr>
              <a:t>veya </a:t>
            </a:r>
            <a:r>
              <a:rPr sz="2000" spc="-240" dirty="0">
                <a:latin typeface="Times New Roman"/>
                <a:cs typeface="Times New Roman"/>
              </a:rPr>
              <a:t> </a:t>
            </a:r>
            <a:r>
              <a:rPr sz="2000" b="1" spc="-10" dirty="0">
                <a:solidFill>
                  <a:srgbClr val="2D75B6"/>
                </a:solidFill>
                <a:latin typeface="Times New Roman"/>
                <a:cs typeface="Times New Roman"/>
              </a:rPr>
              <a:t>p</a:t>
            </a:r>
            <a:r>
              <a:rPr sz="2000" b="1" dirty="0">
                <a:solidFill>
                  <a:srgbClr val="2D75B6"/>
                </a:solidFill>
                <a:latin typeface="Times New Roman"/>
                <a:cs typeface="Times New Roman"/>
              </a:rPr>
              <a:t>si</a:t>
            </a:r>
            <a:r>
              <a:rPr sz="2000" b="1" spc="-10" dirty="0">
                <a:solidFill>
                  <a:srgbClr val="2D75B6"/>
                </a:solidFill>
                <a:latin typeface="Times New Roman"/>
                <a:cs typeface="Times New Roman"/>
              </a:rPr>
              <a:t>k</a:t>
            </a:r>
            <a:r>
              <a:rPr sz="2000" b="1" dirty="0">
                <a:solidFill>
                  <a:srgbClr val="2D75B6"/>
                </a:solidFill>
                <a:latin typeface="Times New Roman"/>
                <a:cs typeface="Times New Roman"/>
              </a:rPr>
              <a:t>o</a:t>
            </a:r>
            <a:r>
              <a:rPr sz="2000" b="1" spc="-10" dirty="0">
                <a:solidFill>
                  <a:srgbClr val="2D75B6"/>
                </a:solidFill>
                <a:latin typeface="Times New Roman"/>
                <a:cs typeface="Times New Roman"/>
              </a:rPr>
              <a:t>l</a:t>
            </a:r>
            <a:r>
              <a:rPr sz="2000" b="1" dirty="0">
                <a:solidFill>
                  <a:srgbClr val="2D75B6"/>
                </a:solidFill>
                <a:latin typeface="Times New Roman"/>
                <a:cs typeface="Times New Roman"/>
              </a:rPr>
              <a:t>ojik</a:t>
            </a:r>
            <a:r>
              <a:rPr sz="2000" b="1" spc="245" dirty="0">
                <a:solidFill>
                  <a:srgbClr val="2D75B6"/>
                </a:solidFill>
                <a:latin typeface="Times New Roman"/>
                <a:cs typeface="Times New Roman"/>
              </a:rPr>
              <a:t> </a:t>
            </a:r>
            <a:r>
              <a:rPr sz="2000" spc="-15" dirty="0">
                <a:latin typeface="Times New Roman"/>
                <a:cs typeface="Times New Roman"/>
              </a:rPr>
              <a:t>a</a:t>
            </a:r>
            <a:r>
              <a:rPr sz="2000" dirty="0">
                <a:latin typeface="Times New Roman"/>
                <a:cs typeface="Times New Roman"/>
              </a:rPr>
              <a:t>cı</a:t>
            </a:r>
            <a:r>
              <a:rPr sz="2000" spc="245" dirty="0">
                <a:latin typeface="Times New Roman"/>
                <a:cs typeface="Times New Roman"/>
              </a:rPr>
              <a:t> </a:t>
            </a:r>
            <a:r>
              <a:rPr sz="2000" dirty="0">
                <a:latin typeface="Times New Roman"/>
                <a:cs typeface="Times New Roman"/>
              </a:rPr>
              <a:t>veya</a:t>
            </a:r>
            <a:r>
              <a:rPr sz="2000" spc="245" dirty="0">
                <a:latin typeface="Times New Roman"/>
                <a:cs typeface="Times New Roman"/>
              </a:rPr>
              <a:t> </a:t>
            </a:r>
            <a:r>
              <a:rPr sz="2000" dirty="0">
                <a:latin typeface="Times New Roman"/>
                <a:cs typeface="Times New Roman"/>
              </a:rPr>
              <a:t>ı</a:t>
            </a:r>
            <a:r>
              <a:rPr sz="2000" spc="-10" dirty="0">
                <a:latin typeface="Times New Roman"/>
                <a:cs typeface="Times New Roman"/>
              </a:rPr>
              <a:t>s</a:t>
            </a:r>
            <a:r>
              <a:rPr sz="2000" dirty="0">
                <a:latin typeface="Times New Roman"/>
                <a:cs typeface="Times New Roman"/>
              </a:rPr>
              <a:t>t</a:t>
            </a:r>
            <a:r>
              <a:rPr sz="2000" spc="-25" dirty="0">
                <a:latin typeface="Times New Roman"/>
                <a:cs typeface="Times New Roman"/>
              </a:rPr>
              <a:t>ı</a:t>
            </a:r>
            <a:r>
              <a:rPr sz="2000" dirty="0">
                <a:latin typeface="Times New Roman"/>
                <a:cs typeface="Times New Roman"/>
              </a:rPr>
              <a:t>rap </a:t>
            </a:r>
            <a:r>
              <a:rPr sz="2000" spc="-240" dirty="0">
                <a:latin typeface="Times New Roman"/>
                <a:cs typeface="Times New Roman"/>
              </a:rPr>
              <a:t> </a:t>
            </a:r>
            <a:r>
              <a:rPr sz="2000" dirty="0" err="1">
                <a:latin typeface="Times New Roman"/>
                <a:cs typeface="Times New Roman"/>
              </a:rPr>
              <a:t>v</a:t>
            </a:r>
            <a:r>
              <a:rPr sz="2000" spc="-10" dirty="0" err="1">
                <a:latin typeface="Times New Roman"/>
                <a:cs typeface="Times New Roman"/>
              </a:rPr>
              <a:t>e</a:t>
            </a:r>
            <a:r>
              <a:rPr sz="2000" dirty="0" err="1">
                <a:latin typeface="Times New Roman"/>
                <a:cs typeface="Times New Roman"/>
              </a:rPr>
              <a:t>r</a:t>
            </a:r>
            <a:r>
              <a:rPr sz="2000" spc="-10" dirty="0" err="1">
                <a:latin typeface="Times New Roman"/>
                <a:cs typeface="Times New Roman"/>
              </a:rPr>
              <a:t>e</a:t>
            </a:r>
            <a:r>
              <a:rPr sz="2000" dirty="0" err="1">
                <a:latin typeface="Times New Roman"/>
                <a:cs typeface="Times New Roman"/>
              </a:rPr>
              <a:t>n</a:t>
            </a:r>
            <a:r>
              <a:rPr sz="2000" dirty="0">
                <a:latin typeface="Times New Roman"/>
                <a:cs typeface="Times New Roman"/>
              </a:rPr>
              <a:t> </a:t>
            </a:r>
            <a:r>
              <a:rPr sz="2000" spc="-245" dirty="0">
                <a:latin typeface="Times New Roman"/>
                <a:cs typeface="Times New Roman"/>
              </a:rPr>
              <a:t> </a:t>
            </a:r>
            <a:r>
              <a:rPr sz="2000" dirty="0" err="1" smtClean="0">
                <a:latin typeface="Times New Roman"/>
                <a:cs typeface="Times New Roman"/>
              </a:rPr>
              <a:t>c</a:t>
            </a:r>
            <a:r>
              <a:rPr sz="2000" spc="-10" dirty="0" err="1" smtClean="0">
                <a:latin typeface="Times New Roman"/>
                <a:cs typeface="Times New Roman"/>
              </a:rPr>
              <a:t>i</a:t>
            </a:r>
            <a:r>
              <a:rPr sz="2000" dirty="0" err="1" smtClean="0">
                <a:latin typeface="Times New Roman"/>
                <a:cs typeface="Times New Roman"/>
              </a:rPr>
              <a:t>ns</a:t>
            </a:r>
            <a:r>
              <a:rPr sz="2000" spc="-10" dirty="0" err="1" smtClean="0">
                <a:latin typeface="Times New Roman"/>
                <a:cs typeface="Times New Roman"/>
              </a:rPr>
              <a:t>i</a:t>
            </a:r>
            <a:r>
              <a:rPr sz="2000" dirty="0" err="1" smtClean="0">
                <a:latin typeface="Times New Roman"/>
                <a:cs typeface="Times New Roman"/>
              </a:rPr>
              <a:t>y</a:t>
            </a:r>
            <a:r>
              <a:rPr sz="2000" spc="-10" dirty="0" err="1" smtClean="0">
                <a:latin typeface="Times New Roman"/>
                <a:cs typeface="Times New Roman"/>
              </a:rPr>
              <a:t>e</a:t>
            </a:r>
            <a:r>
              <a:rPr sz="2000" dirty="0" err="1" smtClean="0">
                <a:latin typeface="Times New Roman"/>
                <a:cs typeface="Times New Roman"/>
              </a:rPr>
              <a:t>te</a:t>
            </a:r>
            <a:r>
              <a:rPr sz="2000" dirty="0" smtClean="0">
                <a:latin typeface="Times New Roman"/>
                <a:cs typeface="Times New Roman"/>
              </a:rPr>
              <a:t> </a:t>
            </a:r>
            <a:r>
              <a:rPr sz="2000" spc="-190" dirty="0" smtClean="0">
                <a:latin typeface="Times New Roman"/>
                <a:cs typeface="Times New Roman"/>
              </a:rPr>
              <a:t> </a:t>
            </a:r>
            <a:r>
              <a:rPr sz="2000" dirty="0" err="1">
                <a:latin typeface="Times New Roman"/>
                <a:cs typeface="Times New Roman"/>
              </a:rPr>
              <a:t>d</a:t>
            </a:r>
            <a:r>
              <a:rPr sz="2000" spc="-10" dirty="0" err="1">
                <a:latin typeface="Times New Roman"/>
                <a:cs typeface="Times New Roman"/>
              </a:rPr>
              <a:t>a</a:t>
            </a:r>
            <a:r>
              <a:rPr sz="2000" dirty="0" err="1">
                <a:latin typeface="Times New Roman"/>
                <a:cs typeface="Times New Roman"/>
              </a:rPr>
              <a:t>y</a:t>
            </a:r>
            <a:r>
              <a:rPr sz="2000" spc="-10" dirty="0" err="1">
                <a:latin typeface="Times New Roman"/>
                <a:cs typeface="Times New Roman"/>
              </a:rPr>
              <a:t>a</a:t>
            </a:r>
            <a:r>
              <a:rPr sz="2000" dirty="0" err="1">
                <a:latin typeface="Times New Roman"/>
                <a:cs typeface="Times New Roman"/>
              </a:rPr>
              <a:t>nan</a:t>
            </a:r>
            <a:r>
              <a:rPr sz="2000" dirty="0">
                <a:latin typeface="Times New Roman"/>
                <a:cs typeface="Times New Roman"/>
              </a:rPr>
              <a:t> </a:t>
            </a:r>
            <a:r>
              <a:rPr sz="2000" spc="-190" dirty="0">
                <a:latin typeface="Times New Roman"/>
                <a:cs typeface="Times New Roman"/>
              </a:rPr>
              <a:t> </a:t>
            </a:r>
            <a:r>
              <a:rPr sz="2000" b="1" dirty="0" err="1" smtClean="0">
                <a:latin typeface="Times New Roman"/>
                <a:cs typeface="Times New Roman"/>
              </a:rPr>
              <a:t>t</a:t>
            </a:r>
            <a:r>
              <a:rPr sz="2000" b="1" spc="-10" dirty="0" err="1" smtClean="0">
                <a:latin typeface="Times New Roman"/>
                <a:cs typeface="Times New Roman"/>
              </a:rPr>
              <a:t>e</a:t>
            </a:r>
            <a:r>
              <a:rPr sz="2000" b="1" dirty="0" err="1" smtClean="0">
                <a:latin typeface="Times New Roman"/>
                <a:cs typeface="Times New Roman"/>
              </a:rPr>
              <a:t>hd</a:t>
            </a:r>
            <a:r>
              <a:rPr sz="2000" b="1" spc="-15" dirty="0" err="1" smtClean="0">
                <a:latin typeface="Times New Roman"/>
                <a:cs typeface="Times New Roman"/>
              </a:rPr>
              <a:t>i</a:t>
            </a:r>
            <a:r>
              <a:rPr sz="2000" b="1" dirty="0" err="1" smtClean="0">
                <a:latin typeface="Times New Roman"/>
                <a:cs typeface="Times New Roman"/>
              </a:rPr>
              <a:t>t</a:t>
            </a:r>
            <a:r>
              <a:rPr sz="2000" b="1" dirty="0" smtClean="0">
                <a:latin typeface="Times New Roman"/>
                <a:cs typeface="Times New Roman"/>
              </a:rPr>
              <a:t> </a:t>
            </a:r>
            <a:r>
              <a:rPr sz="2000" b="1" dirty="0">
                <a:latin typeface="Times New Roman"/>
                <a:cs typeface="Times New Roman"/>
              </a:rPr>
              <a:t>etme,</a:t>
            </a:r>
            <a:r>
              <a:rPr sz="2000" b="1" spc="-15" dirty="0">
                <a:latin typeface="Times New Roman"/>
                <a:cs typeface="Times New Roman"/>
              </a:rPr>
              <a:t> z</a:t>
            </a:r>
            <a:r>
              <a:rPr sz="2000" b="1" dirty="0">
                <a:latin typeface="Times New Roman"/>
                <a:cs typeface="Times New Roman"/>
              </a:rPr>
              <a:t>orlama</a:t>
            </a:r>
            <a:r>
              <a:rPr sz="2000" b="1" spc="-10" dirty="0">
                <a:latin typeface="Times New Roman"/>
                <a:cs typeface="Times New Roman"/>
              </a:rPr>
              <a:t> </a:t>
            </a:r>
            <a:r>
              <a:rPr sz="2000" dirty="0">
                <a:latin typeface="Times New Roman"/>
                <a:cs typeface="Times New Roman"/>
              </a:rPr>
              <a:t>veya</a:t>
            </a:r>
            <a:r>
              <a:rPr sz="2000" spc="-15" dirty="0">
                <a:latin typeface="Times New Roman"/>
                <a:cs typeface="Times New Roman"/>
              </a:rPr>
              <a:t> </a:t>
            </a:r>
            <a:r>
              <a:rPr sz="2000" b="1" dirty="0">
                <a:latin typeface="Times New Roman"/>
                <a:cs typeface="Times New Roman"/>
              </a:rPr>
              <a:t>key</a:t>
            </a:r>
            <a:r>
              <a:rPr sz="2000" b="1" spc="5" dirty="0">
                <a:latin typeface="Times New Roman"/>
                <a:cs typeface="Times New Roman"/>
              </a:rPr>
              <a:t>f</a:t>
            </a:r>
            <a:r>
              <a:rPr sz="2000" b="1" dirty="0">
                <a:latin typeface="Times New Roman"/>
                <a:cs typeface="Times New Roman"/>
              </a:rPr>
              <a:t>i</a:t>
            </a:r>
            <a:r>
              <a:rPr sz="2000" b="1" spc="-25" dirty="0">
                <a:latin typeface="Times New Roman"/>
                <a:cs typeface="Times New Roman"/>
              </a:rPr>
              <a:t> </a:t>
            </a:r>
            <a:r>
              <a:rPr sz="2000" b="1" dirty="0">
                <a:latin typeface="Times New Roman"/>
                <a:cs typeface="Times New Roman"/>
              </a:rPr>
              <a:t>olarak</a:t>
            </a:r>
            <a:r>
              <a:rPr sz="2000" b="1" spc="-25" dirty="0">
                <a:latin typeface="Times New Roman"/>
                <a:cs typeface="Times New Roman"/>
              </a:rPr>
              <a:t> </a:t>
            </a:r>
            <a:r>
              <a:rPr sz="2000" b="1" dirty="0">
                <a:latin typeface="Times New Roman"/>
                <a:cs typeface="Times New Roman"/>
              </a:rPr>
              <a:t>ö</a:t>
            </a:r>
            <a:r>
              <a:rPr sz="2000" b="1" spc="-10" dirty="0">
                <a:latin typeface="Times New Roman"/>
                <a:cs typeface="Times New Roman"/>
              </a:rPr>
              <a:t>z</a:t>
            </a:r>
            <a:r>
              <a:rPr sz="2000" b="1" dirty="0">
                <a:latin typeface="Times New Roman"/>
                <a:cs typeface="Times New Roman"/>
              </a:rPr>
              <a:t>g</a:t>
            </a:r>
            <a:r>
              <a:rPr sz="2000" b="1" spc="5" dirty="0">
                <a:latin typeface="Times New Roman"/>
                <a:cs typeface="Times New Roman"/>
              </a:rPr>
              <a:t>ü</a:t>
            </a:r>
            <a:r>
              <a:rPr sz="2000" b="1" dirty="0">
                <a:latin typeface="Times New Roman"/>
                <a:cs typeface="Times New Roman"/>
              </a:rPr>
              <a:t>r</a:t>
            </a:r>
            <a:r>
              <a:rPr sz="2000" b="1" spc="-10" dirty="0">
                <a:latin typeface="Times New Roman"/>
                <a:cs typeface="Times New Roman"/>
              </a:rPr>
              <a:t>l</a:t>
            </a:r>
            <a:r>
              <a:rPr sz="2000" b="1" dirty="0">
                <a:latin typeface="Times New Roman"/>
                <a:cs typeface="Times New Roman"/>
              </a:rPr>
              <a:t>ük</a:t>
            </a:r>
            <a:r>
              <a:rPr sz="2000" b="1" spc="5" dirty="0">
                <a:latin typeface="Times New Roman"/>
                <a:cs typeface="Times New Roman"/>
              </a:rPr>
              <a:t>t</a:t>
            </a:r>
            <a:r>
              <a:rPr sz="2000" b="1" dirty="0">
                <a:latin typeface="Times New Roman"/>
                <a:cs typeface="Times New Roman"/>
              </a:rPr>
              <a:t>en</a:t>
            </a:r>
            <a:r>
              <a:rPr sz="2000" b="1" spc="-30" dirty="0">
                <a:latin typeface="Times New Roman"/>
                <a:cs typeface="Times New Roman"/>
              </a:rPr>
              <a:t> </a:t>
            </a:r>
            <a:r>
              <a:rPr sz="2000" b="1" dirty="0">
                <a:latin typeface="Times New Roman"/>
                <a:cs typeface="Times New Roman"/>
              </a:rPr>
              <a:t>y</a:t>
            </a:r>
            <a:r>
              <a:rPr sz="2000" b="1" spc="10" dirty="0">
                <a:latin typeface="Times New Roman"/>
                <a:cs typeface="Times New Roman"/>
              </a:rPr>
              <a:t>o</a:t>
            </a:r>
            <a:r>
              <a:rPr sz="2000" b="1" dirty="0">
                <a:latin typeface="Times New Roman"/>
                <a:cs typeface="Times New Roman"/>
              </a:rPr>
              <a:t>ksun</a:t>
            </a:r>
            <a:r>
              <a:rPr sz="2000" b="1" spc="-25" dirty="0">
                <a:latin typeface="Times New Roman"/>
                <a:cs typeface="Times New Roman"/>
              </a:rPr>
              <a:t> </a:t>
            </a:r>
            <a:r>
              <a:rPr sz="2000" b="1" dirty="0">
                <a:latin typeface="Times New Roman"/>
                <a:cs typeface="Times New Roman"/>
              </a:rPr>
              <a:t>bırakm</a:t>
            </a:r>
            <a:r>
              <a:rPr sz="2000" b="1" spc="5" dirty="0">
                <a:latin typeface="Times New Roman"/>
                <a:cs typeface="Times New Roman"/>
              </a:rPr>
              <a:t>a</a:t>
            </a:r>
            <a:r>
              <a:rPr sz="2000" b="1" dirty="0">
                <a:latin typeface="Times New Roman"/>
                <a:cs typeface="Times New Roman"/>
              </a:rPr>
              <a:t>kt</a:t>
            </a:r>
            <a:r>
              <a:rPr sz="2000" b="1" spc="-20" dirty="0">
                <a:latin typeface="Times New Roman"/>
                <a:cs typeface="Times New Roman"/>
              </a:rPr>
              <a:t>ı</a:t>
            </a:r>
            <a:r>
              <a:rPr sz="2000" b="1" spc="-180" dirty="0">
                <a:latin typeface="Times New Roman"/>
                <a:cs typeface="Times New Roman"/>
              </a:rPr>
              <a:t>r</a:t>
            </a:r>
            <a:r>
              <a:rPr sz="2000" b="1" dirty="0">
                <a:latin typeface="Times New Roman"/>
                <a:cs typeface="Times New Roman"/>
              </a:rPr>
              <a:t>. </a:t>
            </a:r>
            <a:r>
              <a:rPr sz="1800" i="1" spc="-15" dirty="0">
                <a:latin typeface="Times New Roman"/>
                <a:cs typeface="Times New Roman"/>
              </a:rPr>
              <a:t>(</a:t>
            </a:r>
            <a:r>
              <a:rPr sz="1800" i="1" dirty="0">
                <a:latin typeface="Times New Roman"/>
                <a:cs typeface="Times New Roman"/>
              </a:rPr>
              <a:t>B</a:t>
            </a:r>
            <a:r>
              <a:rPr sz="1800" i="1" spc="5" dirty="0">
                <a:latin typeface="Times New Roman"/>
                <a:cs typeface="Times New Roman"/>
              </a:rPr>
              <a:t>i</a:t>
            </a:r>
            <a:r>
              <a:rPr sz="1800" i="1" dirty="0">
                <a:latin typeface="Times New Roman"/>
                <a:cs typeface="Times New Roman"/>
              </a:rPr>
              <a:t>rleşmiş</a:t>
            </a:r>
            <a:r>
              <a:rPr sz="1800" i="1" spc="5" dirty="0">
                <a:latin typeface="Times New Roman"/>
                <a:cs typeface="Times New Roman"/>
              </a:rPr>
              <a:t> </a:t>
            </a:r>
            <a:r>
              <a:rPr sz="1800" i="1" dirty="0">
                <a:latin typeface="Times New Roman"/>
                <a:cs typeface="Times New Roman"/>
              </a:rPr>
              <a:t>Mi</a:t>
            </a:r>
            <a:r>
              <a:rPr sz="1800" i="1" spc="5" dirty="0">
                <a:latin typeface="Times New Roman"/>
                <a:cs typeface="Times New Roman"/>
              </a:rPr>
              <a:t>l</a:t>
            </a:r>
            <a:r>
              <a:rPr sz="1800" i="1" dirty="0">
                <a:latin typeface="Times New Roman"/>
                <a:cs typeface="Times New Roman"/>
              </a:rPr>
              <a:t>l</a:t>
            </a:r>
            <a:r>
              <a:rPr sz="1800" i="1" spc="5" dirty="0">
                <a:latin typeface="Times New Roman"/>
                <a:cs typeface="Times New Roman"/>
              </a:rPr>
              <a:t>e</a:t>
            </a:r>
            <a:r>
              <a:rPr sz="1800" i="1" dirty="0">
                <a:latin typeface="Times New Roman"/>
                <a:cs typeface="Times New Roman"/>
              </a:rPr>
              <a:t>t</a:t>
            </a:r>
            <a:r>
              <a:rPr sz="1800" i="1" spc="5" dirty="0">
                <a:latin typeface="Times New Roman"/>
                <a:cs typeface="Times New Roman"/>
              </a:rPr>
              <a:t>l</a:t>
            </a:r>
            <a:r>
              <a:rPr sz="1800" i="1" dirty="0">
                <a:latin typeface="Times New Roman"/>
                <a:cs typeface="Times New Roman"/>
              </a:rPr>
              <a:t>e</a:t>
            </a:r>
            <a:r>
              <a:rPr sz="1800" i="1" spc="-204" dirty="0">
                <a:latin typeface="Times New Roman"/>
                <a:cs typeface="Times New Roman"/>
              </a:rPr>
              <a:t>r</a:t>
            </a:r>
            <a:r>
              <a:rPr sz="1800" i="1" dirty="0">
                <a:latin typeface="Times New Roman"/>
                <a:cs typeface="Times New Roman"/>
              </a:rPr>
              <a:t>,</a:t>
            </a:r>
            <a:r>
              <a:rPr sz="1800" i="1" spc="-10" dirty="0">
                <a:latin typeface="Times New Roman"/>
                <a:cs typeface="Times New Roman"/>
              </a:rPr>
              <a:t> </a:t>
            </a:r>
            <a:r>
              <a:rPr sz="1800" i="1" dirty="0">
                <a:latin typeface="Times New Roman"/>
                <a:cs typeface="Times New Roman"/>
              </a:rPr>
              <a:t>Kadın</a:t>
            </a:r>
            <a:r>
              <a:rPr sz="1800" i="1" spc="5" dirty="0">
                <a:latin typeface="Times New Roman"/>
                <a:cs typeface="Times New Roman"/>
              </a:rPr>
              <a:t>l</a:t>
            </a:r>
            <a:r>
              <a:rPr sz="1800" i="1" dirty="0">
                <a:latin typeface="Times New Roman"/>
                <a:cs typeface="Times New Roman"/>
              </a:rPr>
              <a:t>ara</a:t>
            </a:r>
            <a:r>
              <a:rPr sz="1800" i="1" spc="-10" dirty="0">
                <a:latin typeface="Times New Roman"/>
                <a:cs typeface="Times New Roman"/>
              </a:rPr>
              <a:t> </a:t>
            </a:r>
            <a:r>
              <a:rPr sz="1800" i="1" dirty="0">
                <a:latin typeface="Times New Roman"/>
                <a:cs typeface="Times New Roman"/>
              </a:rPr>
              <a:t>Kar</a:t>
            </a:r>
            <a:r>
              <a:rPr sz="1800" i="1" spc="-10" dirty="0">
                <a:latin typeface="Times New Roman"/>
                <a:cs typeface="Times New Roman"/>
              </a:rPr>
              <a:t>ş</a:t>
            </a:r>
            <a:r>
              <a:rPr sz="1800" i="1" dirty="0">
                <a:latin typeface="Times New Roman"/>
                <a:cs typeface="Times New Roman"/>
              </a:rPr>
              <a:t>ı</a:t>
            </a:r>
            <a:r>
              <a:rPr sz="1800" i="1" spc="5" dirty="0">
                <a:latin typeface="Times New Roman"/>
                <a:cs typeface="Times New Roman"/>
              </a:rPr>
              <a:t> </a:t>
            </a:r>
            <a:r>
              <a:rPr sz="1800" i="1" dirty="0">
                <a:latin typeface="Times New Roman"/>
                <a:cs typeface="Times New Roman"/>
              </a:rPr>
              <a:t>Şidd</a:t>
            </a:r>
            <a:r>
              <a:rPr sz="1800" i="1" spc="5" dirty="0">
                <a:latin typeface="Times New Roman"/>
                <a:cs typeface="Times New Roman"/>
              </a:rPr>
              <a:t>e</a:t>
            </a:r>
            <a:r>
              <a:rPr sz="1800" i="1" dirty="0">
                <a:latin typeface="Times New Roman"/>
                <a:cs typeface="Times New Roman"/>
              </a:rPr>
              <a:t>t</a:t>
            </a:r>
            <a:r>
              <a:rPr sz="1800" i="1" spc="5" dirty="0">
                <a:latin typeface="Times New Roman"/>
                <a:cs typeface="Times New Roman"/>
              </a:rPr>
              <a:t>i</a:t>
            </a:r>
            <a:r>
              <a:rPr sz="1800" i="1" dirty="0">
                <a:latin typeface="Times New Roman"/>
                <a:cs typeface="Times New Roman"/>
              </a:rPr>
              <a:t>n</a:t>
            </a:r>
            <a:r>
              <a:rPr sz="1800" i="1" spc="-15" dirty="0">
                <a:latin typeface="Times New Roman"/>
                <a:cs typeface="Times New Roman"/>
              </a:rPr>
              <a:t> </a:t>
            </a:r>
            <a:r>
              <a:rPr sz="1800" i="1" spc="-175" dirty="0">
                <a:latin typeface="Times New Roman"/>
                <a:cs typeface="Times New Roman"/>
              </a:rPr>
              <a:t>T</a:t>
            </a:r>
            <a:r>
              <a:rPr sz="1800" i="1" dirty="0">
                <a:latin typeface="Times New Roman"/>
                <a:cs typeface="Times New Roman"/>
              </a:rPr>
              <a:t>asfi</a:t>
            </a:r>
            <a:r>
              <a:rPr sz="1800" i="1" spc="5" dirty="0">
                <a:latin typeface="Times New Roman"/>
                <a:cs typeface="Times New Roman"/>
              </a:rPr>
              <a:t>y</a:t>
            </a:r>
            <a:r>
              <a:rPr sz="1800" i="1" dirty="0">
                <a:latin typeface="Times New Roman"/>
                <a:cs typeface="Times New Roman"/>
              </a:rPr>
              <a:t>e Ed</a:t>
            </a:r>
            <a:r>
              <a:rPr sz="1800" i="1" spc="5" dirty="0">
                <a:latin typeface="Times New Roman"/>
                <a:cs typeface="Times New Roman"/>
              </a:rPr>
              <a:t>i</a:t>
            </a:r>
            <a:r>
              <a:rPr sz="1800" i="1" dirty="0">
                <a:latin typeface="Times New Roman"/>
                <a:cs typeface="Times New Roman"/>
              </a:rPr>
              <a:t>lmesine</a:t>
            </a:r>
            <a:r>
              <a:rPr sz="1800" i="1" spc="-5" dirty="0">
                <a:latin typeface="Times New Roman"/>
                <a:cs typeface="Times New Roman"/>
              </a:rPr>
              <a:t> </a:t>
            </a:r>
            <a:r>
              <a:rPr sz="1800" i="1" dirty="0">
                <a:latin typeface="Times New Roman"/>
                <a:cs typeface="Times New Roman"/>
              </a:rPr>
              <a:t>Dair B</a:t>
            </a:r>
            <a:r>
              <a:rPr sz="1800" i="1" spc="5" dirty="0">
                <a:latin typeface="Times New Roman"/>
                <a:cs typeface="Times New Roman"/>
              </a:rPr>
              <a:t>i</a:t>
            </a:r>
            <a:r>
              <a:rPr sz="1800" i="1" dirty="0">
                <a:latin typeface="Times New Roman"/>
                <a:cs typeface="Times New Roman"/>
              </a:rPr>
              <a:t>ld</a:t>
            </a:r>
            <a:r>
              <a:rPr sz="1800" i="1" spc="5" dirty="0">
                <a:latin typeface="Times New Roman"/>
                <a:cs typeface="Times New Roman"/>
              </a:rPr>
              <a:t>i</a:t>
            </a:r>
            <a:r>
              <a:rPr sz="1800" i="1" dirty="0">
                <a:latin typeface="Times New Roman"/>
                <a:cs typeface="Times New Roman"/>
              </a:rPr>
              <a:t>ri,</a:t>
            </a:r>
            <a:r>
              <a:rPr sz="1800" i="1" spc="-10" dirty="0">
                <a:latin typeface="Times New Roman"/>
                <a:cs typeface="Times New Roman"/>
              </a:rPr>
              <a:t> </a:t>
            </a:r>
            <a:r>
              <a:rPr sz="1800" i="1" dirty="0">
                <a:latin typeface="Times New Roman"/>
                <a:cs typeface="Times New Roman"/>
              </a:rPr>
              <a:t>1993</a:t>
            </a:r>
            <a:r>
              <a:rPr sz="1800" i="1" dirty="0" smtClean="0">
                <a:latin typeface="Times New Roman"/>
                <a:cs typeface="Times New Roman"/>
              </a:rPr>
              <a:t>)</a:t>
            </a:r>
            <a:endParaRPr lang="tr-TR" sz="1800" i="1" dirty="0" smtClean="0">
              <a:latin typeface="Times New Roman"/>
              <a:cs typeface="Times New Roman"/>
            </a:endParaRPr>
          </a:p>
          <a:p>
            <a:pPr marL="329565" marR="5080" indent="-316865">
              <a:lnSpc>
                <a:spcPct val="102099"/>
              </a:lnSpc>
              <a:spcBef>
                <a:spcPts val="1310"/>
              </a:spcBef>
              <a:buClr>
                <a:srgbClr val="2D75B6"/>
              </a:buClr>
              <a:buFont typeface="Wingdings"/>
              <a:buChar char=""/>
              <a:tabLst>
                <a:tab pos="355600" algn="l"/>
              </a:tabLst>
            </a:pPr>
            <a:r>
              <a:rPr lang="tr-TR" sz="2000" b="1" dirty="0" smtClean="0">
                <a:latin typeface="Times New Roman" panose="02020603050405020304" pitchFamily="18" charset="0"/>
                <a:cs typeface="Times New Roman" panose="02020603050405020304" pitchFamily="18" charset="0"/>
              </a:rPr>
              <a:t>Fiziksel</a:t>
            </a:r>
            <a:r>
              <a:rPr lang="tr-TR" sz="2000" b="1" dirty="0">
                <a:latin typeface="Times New Roman" panose="02020603050405020304" pitchFamily="18" charset="0"/>
                <a:cs typeface="Times New Roman" panose="02020603050405020304" pitchFamily="18" charset="0"/>
              </a:rPr>
              <a:t>, cinsel, psikolojik, </a:t>
            </a:r>
            <a:r>
              <a:rPr lang="tr-TR" sz="2000" b="1" dirty="0" smtClean="0">
                <a:latin typeface="Times New Roman" panose="02020603050405020304" pitchFamily="18" charset="0"/>
                <a:cs typeface="Times New Roman" panose="02020603050405020304" pitchFamily="18" charset="0"/>
              </a:rPr>
              <a:t>ekonomik </a:t>
            </a:r>
            <a:r>
              <a:rPr lang="tr-TR" sz="2000" dirty="0" smtClean="0">
                <a:latin typeface="Times New Roman" panose="02020603050405020304" pitchFamily="18" charset="0"/>
                <a:cs typeface="Times New Roman" panose="02020603050405020304" pitchFamily="18" charset="0"/>
              </a:rPr>
              <a:t>şiddet </a:t>
            </a:r>
            <a:r>
              <a:rPr lang="tr-TR" sz="2000" dirty="0">
                <a:latin typeface="Times New Roman" panose="02020603050405020304" pitchFamily="18" charset="0"/>
                <a:cs typeface="Times New Roman" panose="02020603050405020304" pitchFamily="18" charset="0"/>
              </a:rPr>
              <a:t>biçimlerinin tümü bu amaca yöneliktir. Şiddete maruz kalmak, kadının korku, çaresizlik ve güvensizlik içinde yaşamasına neden olur.</a:t>
            </a:r>
          </a:p>
          <a:p>
            <a:pPr marL="329565" marR="5080" indent="-316865">
              <a:lnSpc>
                <a:spcPct val="102099"/>
              </a:lnSpc>
              <a:spcBef>
                <a:spcPts val="1310"/>
              </a:spcBef>
              <a:buClr>
                <a:srgbClr val="2D75B6"/>
              </a:buClr>
              <a:buFont typeface="Wingdings"/>
              <a:buChar char=""/>
              <a:tabLst>
                <a:tab pos="355600" algn="l"/>
              </a:tabLst>
            </a:pPr>
            <a:endParaRPr sz="1800" dirty="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TotalTime>
  <Words>1185</Words>
  <Application>Microsoft Office PowerPoint</Application>
  <PresentationFormat>Ekran Gösterisi (4:3)</PresentationFormat>
  <Paragraphs>340</Paragraphs>
  <Slides>37</Slides>
  <Notes>33</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Office Theme</vt:lpstr>
      <vt:lpstr>PowerPoint Sunusu</vt:lpstr>
      <vt:lpstr>Sunum Planı</vt:lpstr>
      <vt:lpstr>PowerPoint Sunusu</vt:lpstr>
      <vt:lpstr>PowerPoint Sunusu</vt:lpstr>
      <vt:lpstr>PowerPoint Sunusu</vt:lpstr>
      <vt:lpstr>PowerPoint Sunusu</vt:lpstr>
      <vt:lpstr>PowerPoint Sunusu</vt:lpstr>
      <vt:lpstr>PowerPoint Sunusu</vt:lpstr>
      <vt:lpstr>PowerPoint Sunusu</vt:lpstr>
      <vt:lpstr>KADINA YÖNELİK FİZİKSEL ŞİDDET </vt:lpstr>
      <vt:lpstr>KADINA YÖNELİK SÖZEL-PSİKOLOJİK ŞİDDET  </vt:lpstr>
      <vt:lpstr>KADINA YÖNELİK CİNSEL ŞİDDET  </vt:lpstr>
      <vt:lpstr>KADINA YÖNELİK EKONOMİK ŞİDDET  </vt:lpstr>
      <vt:lpstr>PowerPoint Sunusu</vt:lpstr>
      <vt:lpstr>DÜNYA’DA KADIN CİNAYETLERİ</vt:lpstr>
      <vt:lpstr>KYŞ: Şiddet Türleri, Hayat Boyu ve 12 Ay</vt:lpstr>
      <vt:lpstr>KADINA YÖNELİK ŞİDDETİN YAYGINLIĞI</vt:lpstr>
      <vt:lpstr>ŞİDDETİN BİREYSEL ETKİLERİ</vt:lpstr>
      <vt:lpstr>PowerPoint Sunusu</vt:lpstr>
      <vt:lpstr>PowerPoint Sunusu</vt:lpstr>
      <vt:lpstr>PowerPoint Sunusu</vt:lpstr>
      <vt:lpstr>PowerPoint Sunusu</vt:lpstr>
      <vt:lpstr>PowerPoint Sunusu</vt:lpstr>
      <vt:lpstr>PowerPoint Sunusu</vt:lpstr>
      <vt:lpstr>PowerPoint Sunusu</vt:lpstr>
      <vt:lpstr>PowerPoint Sunusu</vt:lpstr>
      <vt:lpstr>ŞÖNİM (Şiddet Önleme ve İzleme Merkezleri)</vt:lpstr>
      <vt:lpstr>ŞÖNİM (Şiddet Önleme ve İzleme Merkezleri)</vt:lpstr>
      <vt:lpstr>SOSYAL HİZMET MERKEZLERİ</vt:lpstr>
      <vt:lpstr>KADIN KONUKEVLERİ</vt:lpstr>
      <vt:lpstr>KADIN KONUKEVLERİ</vt:lpstr>
      <vt:lpstr>PowerPoint Sunusu</vt:lpstr>
      <vt:lpstr>KADIN DESTEK SİSTEMİ (KADES)</vt:lpstr>
      <vt:lpstr>FARKINDALIK ÇALIŞMALARI</vt:lpstr>
      <vt:lpstr>PowerPoint Sunusu</vt:lpstr>
      <vt:lpstr>SONSÖZ…</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Online2PDF.com</dc:creator>
  <cp:lastModifiedBy>tnc</cp:lastModifiedBy>
  <cp:revision>16</cp:revision>
  <dcterms:created xsi:type="dcterms:W3CDTF">2023-11-17T09:03:25Z</dcterms:created>
  <dcterms:modified xsi:type="dcterms:W3CDTF">2023-11-20T12:16:21Z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2023-11-17T00:00:00Z</vt:filetime>
  </property>
  <property fmtid="{D5CDD505-2E9C-101B-9397-08002B2CF9AE}" pid="3" name="LastSaved">
    <vt:filetime>2023-11-17T00:00:00Z</vt:filetime>
  </property>
</Properties>
</file>